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8" r:id="rId7"/>
    <p:sldId id="258" r:id="rId8"/>
    <p:sldId id="259" r:id="rId9"/>
    <p:sldId id="260" r:id="rId10"/>
    <p:sldId id="261" r:id="rId11"/>
    <p:sldId id="263" r:id="rId12"/>
    <p:sldId id="267" r:id="rId13"/>
    <p:sldId id="264" r:id="rId14"/>
    <p:sldId id="265" r:id="rId15"/>
  </p:sldIdLst>
  <p:sldSz cx="18288000" cy="10287000"/>
  <p:notesSz cx="6858000" cy="9144000"/>
  <p:embeddedFontLs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Bold" panose="00000800000000000000" pitchFamily="2" charset="0"/>
      <p:regular r:id="rId20"/>
      <p:bold r:id="rId21"/>
    </p:embeddedFont>
    <p:embeddedFont>
      <p:font typeface="Poppins Medium" panose="00000600000000000000" pitchFamily="2" charset="0"/>
      <p:regular r:id="rId22"/>
      <p:italic r:id="rId23"/>
    </p:embeddedFont>
    <p:embeddedFont>
      <p:font typeface="Poppins Semi-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Perez" userId="S::jorgeperez@co.imperial.ca.us::1268caf4-a667-4f05-a5f7-740db8ef8225" providerId="AD" clId="Web-{C0244415-6DA7-83DC-D13C-FB9C032C28E8}"/>
    <pc:docChg chg="addSld delSld modSld">
      <pc:chgData name="Jorge Perez" userId="S::jorgeperez@co.imperial.ca.us::1268caf4-a667-4f05-a5f7-740db8ef8225" providerId="AD" clId="Web-{C0244415-6DA7-83DC-D13C-FB9C032C28E8}" dt="2024-09-10T19:54:34.303" v="1101" actId="1076"/>
      <pc:docMkLst>
        <pc:docMk/>
      </pc:docMkLst>
      <pc:sldChg chg="addSp delSp modSp">
        <pc:chgData name="Jorge Perez" userId="S::jorgeperez@co.imperial.ca.us::1268caf4-a667-4f05-a5f7-740db8ef8225" providerId="AD" clId="Web-{C0244415-6DA7-83DC-D13C-FB9C032C28E8}" dt="2024-09-09T21:20:03.330" v="8"/>
        <pc:sldMkLst>
          <pc:docMk/>
          <pc:sldMk cId="0" sldId="256"/>
        </pc:sldMkLst>
        <pc:spChg chg="del">
          <ac:chgData name="Jorge Perez" userId="S::jorgeperez@co.imperial.ca.us::1268caf4-a667-4f05-a5f7-740db8ef8225" providerId="AD" clId="Web-{C0244415-6DA7-83DC-D13C-FB9C032C28E8}" dt="2024-09-09T21:18:33.501" v="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Jorge Perez" userId="S::jorgeperez@co.imperial.ca.us::1268caf4-a667-4f05-a5f7-740db8ef8225" providerId="AD" clId="Web-{C0244415-6DA7-83DC-D13C-FB9C032C28E8}" dt="2024-09-09T21:20:03.330" v="8"/>
          <ac:spMkLst>
            <pc:docMk/>
            <pc:sldMk cId="0" sldId="256"/>
            <ac:spMk id="16" creationId="{00000000-0000-0000-0000-000000000000}"/>
          </ac:spMkLst>
        </pc:spChg>
        <pc:spChg chg="mod">
          <ac:chgData name="Jorge Perez" userId="S::jorgeperez@co.imperial.ca.us::1268caf4-a667-4f05-a5f7-740db8ef8225" providerId="AD" clId="Web-{C0244415-6DA7-83DC-D13C-FB9C032C28E8}" dt="2024-09-09T21:19:46.033" v="6" actId="20577"/>
          <ac:spMkLst>
            <pc:docMk/>
            <pc:sldMk cId="0" sldId="256"/>
            <ac:spMk id="20" creationId="{00000000-0000-0000-0000-000000000000}"/>
          </ac:spMkLst>
        </pc:spChg>
        <pc:picChg chg="add mod">
          <ac:chgData name="Jorge Perez" userId="S::jorgeperez@co.imperial.ca.us::1268caf4-a667-4f05-a5f7-740db8ef8225" providerId="AD" clId="Web-{C0244415-6DA7-83DC-D13C-FB9C032C28E8}" dt="2024-09-09T21:19:28.470" v="4" actId="1076"/>
          <ac:picMkLst>
            <pc:docMk/>
            <pc:sldMk cId="0" sldId="256"/>
            <ac:picMk id="23" creationId="{B8E5D10F-8372-20C1-950B-2C1223B18FBA}"/>
          </ac:picMkLst>
        </pc:picChg>
      </pc:sldChg>
      <pc:sldChg chg="modSp">
        <pc:chgData name="Jorge Perez" userId="S::jorgeperez@co.imperial.ca.us::1268caf4-a667-4f05-a5f7-740db8ef8225" providerId="AD" clId="Web-{C0244415-6DA7-83DC-D13C-FB9C032C28E8}" dt="2024-09-10T19:54:34.303" v="1101" actId="1076"/>
        <pc:sldMkLst>
          <pc:docMk/>
          <pc:sldMk cId="0" sldId="257"/>
        </pc:sldMkLst>
        <pc:spChg chg="mod">
          <ac:chgData name="Jorge Perez" userId="S::jorgeperez@co.imperial.ca.us::1268caf4-a667-4f05-a5f7-740db8ef8225" providerId="AD" clId="Web-{C0244415-6DA7-83DC-D13C-FB9C032C28E8}" dt="2024-09-10T19:54:34.303" v="1101" actId="1076"/>
          <ac:spMkLst>
            <pc:docMk/>
            <pc:sldMk cId="0" sldId="257"/>
            <ac:spMk id="13" creationId="{00000000-0000-0000-0000-000000000000}"/>
          </ac:spMkLst>
        </pc:spChg>
        <pc:spChg chg="mod">
          <ac:chgData name="Jorge Perez" userId="S::jorgeperez@co.imperial.ca.us::1268caf4-a667-4f05-a5f7-740db8ef8225" providerId="AD" clId="Web-{C0244415-6DA7-83DC-D13C-FB9C032C28E8}" dt="2024-09-10T19:54:12.100" v="1098" actId="1076"/>
          <ac:spMkLst>
            <pc:docMk/>
            <pc:sldMk cId="0" sldId="257"/>
            <ac:spMk id="14" creationId="{00000000-0000-0000-0000-000000000000}"/>
          </ac:spMkLst>
        </pc:spChg>
      </pc:sldChg>
      <pc:sldChg chg="addSp delSp modSp">
        <pc:chgData name="Jorge Perez" userId="S::jorgeperez@co.imperial.ca.us::1268caf4-a667-4f05-a5f7-740db8ef8225" providerId="AD" clId="Web-{C0244415-6DA7-83DC-D13C-FB9C032C28E8}" dt="2024-09-09T22:02:01.601" v="630" actId="1076"/>
        <pc:sldMkLst>
          <pc:docMk/>
          <pc:sldMk cId="0" sldId="259"/>
        </pc:sldMkLst>
        <pc:spChg chg="mod">
          <ac:chgData name="Jorge Perez" userId="S::jorgeperez@co.imperial.ca.us::1268caf4-a667-4f05-a5f7-740db8ef8225" providerId="AD" clId="Web-{C0244415-6DA7-83DC-D13C-FB9C032C28E8}" dt="2024-09-09T22:01:44.961" v="628" actId="1410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orge Perez" userId="S::jorgeperez@co.imperial.ca.us::1268caf4-a667-4f05-a5f7-740db8ef8225" providerId="AD" clId="Web-{C0244415-6DA7-83DC-D13C-FB9C032C28E8}" dt="2024-09-09T22:02:01.601" v="630" actId="1076"/>
          <ac:spMkLst>
            <pc:docMk/>
            <pc:sldMk cId="0" sldId="259"/>
            <ac:spMk id="3" creationId="{00000000-0000-0000-0000-000000000000}"/>
          </ac:spMkLst>
        </pc:spChg>
        <pc:grpChg chg="del">
          <ac:chgData name="Jorge Perez" userId="S::jorgeperez@co.imperial.ca.us::1268caf4-a667-4f05-a5f7-740db8ef8225" providerId="AD" clId="Web-{C0244415-6DA7-83DC-D13C-FB9C032C28E8}" dt="2024-09-09T22:01:11.304" v="618"/>
          <ac:grpSpMkLst>
            <pc:docMk/>
            <pc:sldMk cId="0" sldId="259"/>
            <ac:grpSpMk id="4" creationId="{00000000-0000-0000-0000-000000000000}"/>
          </ac:grpSpMkLst>
        </pc:grpChg>
        <pc:picChg chg="add mod">
          <ac:chgData name="Jorge Perez" userId="S::jorgeperez@co.imperial.ca.us::1268caf4-a667-4f05-a5f7-740db8ef8225" providerId="AD" clId="Web-{C0244415-6DA7-83DC-D13C-FB9C032C28E8}" dt="2024-09-09T22:01:29.039" v="623" actId="14100"/>
          <ac:picMkLst>
            <pc:docMk/>
            <pc:sldMk cId="0" sldId="259"/>
            <ac:picMk id="6" creationId="{A4C75E73-876E-5C30-990A-DCF127A431AF}"/>
          </ac:picMkLst>
        </pc:picChg>
      </pc:sldChg>
      <pc:sldChg chg="addSp delSp modSp">
        <pc:chgData name="Jorge Perez" userId="S::jorgeperez@co.imperial.ca.us::1268caf4-a667-4f05-a5f7-740db8ef8225" providerId="AD" clId="Web-{C0244415-6DA7-83DC-D13C-FB9C032C28E8}" dt="2024-09-09T21:22:36.894" v="19" actId="20577"/>
        <pc:sldMkLst>
          <pc:docMk/>
          <pc:sldMk cId="0" sldId="261"/>
        </pc:sldMkLst>
        <pc:spChg chg="mod">
          <ac:chgData name="Jorge Perez" userId="S::jorgeperez@co.imperial.ca.us::1268caf4-a667-4f05-a5f7-740db8ef8225" providerId="AD" clId="Web-{C0244415-6DA7-83DC-D13C-FB9C032C28E8}" dt="2024-09-09T21:22:36.894" v="19" actId="20577"/>
          <ac:spMkLst>
            <pc:docMk/>
            <pc:sldMk cId="0" sldId="261"/>
            <ac:spMk id="39" creationId="{00000000-0000-0000-0000-000000000000}"/>
          </ac:spMkLst>
        </pc:spChg>
        <pc:grpChg chg="del">
          <ac:chgData name="Jorge Perez" userId="S::jorgeperez@co.imperial.ca.us::1268caf4-a667-4f05-a5f7-740db8ef8225" providerId="AD" clId="Web-{C0244415-6DA7-83DC-D13C-FB9C032C28E8}" dt="2024-09-09T21:21:57.612" v="9"/>
          <ac:grpSpMkLst>
            <pc:docMk/>
            <pc:sldMk cId="0" sldId="261"/>
            <ac:grpSpMk id="28" creationId="{00000000-0000-0000-0000-000000000000}"/>
          </ac:grpSpMkLst>
        </pc:grpChg>
        <pc:picChg chg="add mod">
          <ac:chgData name="Jorge Perez" userId="S::jorgeperez@co.imperial.ca.us::1268caf4-a667-4f05-a5f7-740db8ef8225" providerId="AD" clId="Web-{C0244415-6DA7-83DC-D13C-FB9C032C28E8}" dt="2024-09-09T21:22:17.034" v="13" actId="14100"/>
          <ac:picMkLst>
            <pc:docMk/>
            <pc:sldMk cId="0" sldId="261"/>
            <ac:picMk id="42" creationId="{20CA32FD-3A37-4230-2041-FDD18F4EFD0A}"/>
          </ac:picMkLst>
        </pc:picChg>
      </pc:sldChg>
      <pc:sldChg chg="del">
        <pc:chgData name="Jorge Perez" userId="S::jorgeperez@co.imperial.ca.us::1268caf4-a667-4f05-a5f7-740db8ef8225" providerId="AD" clId="Web-{C0244415-6DA7-83DC-D13C-FB9C032C28E8}" dt="2024-09-09T21:26:05.927" v="30"/>
        <pc:sldMkLst>
          <pc:docMk/>
          <pc:sldMk cId="0" sldId="262"/>
        </pc:sldMkLst>
      </pc:sldChg>
      <pc:sldChg chg="addSp delSp modSp">
        <pc:chgData name="Jorge Perez" userId="S::jorgeperez@co.imperial.ca.us::1268caf4-a667-4f05-a5f7-740db8ef8225" providerId="AD" clId="Web-{C0244415-6DA7-83DC-D13C-FB9C032C28E8}" dt="2024-09-09T21:25:34.817" v="29" actId="14100"/>
        <pc:sldMkLst>
          <pc:docMk/>
          <pc:sldMk cId="0" sldId="263"/>
        </pc:sldMkLst>
        <pc:spChg chg="del">
          <ac:chgData name="Jorge Perez" userId="S::jorgeperez@co.imperial.ca.us::1268caf4-a667-4f05-a5f7-740db8ef8225" providerId="AD" clId="Web-{C0244415-6DA7-83DC-D13C-FB9C032C28E8}" dt="2024-09-09T21:23:01.191" v="20"/>
          <ac:spMkLst>
            <pc:docMk/>
            <pc:sldMk cId="0" sldId="263"/>
            <ac:spMk id="2" creationId="{00000000-0000-0000-0000-000000000000}"/>
          </ac:spMkLst>
        </pc:spChg>
        <pc:picChg chg="add mod">
          <ac:chgData name="Jorge Perez" userId="S::jorgeperez@co.imperial.ca.us::1268caf4-a667-4f05-a5f7-740db8ef8225" providerId="AD" clId="Web-{C0244415-6DA7-83DC-D13C-FB9C032C28E8}" dt="2024-09-09T21:25:34.817" v="29" actId="14100"/>
          <ac:picMkLst>
            <pc:docMk/>
            <pc:sldMk cId="0" sldId="263"/>
            <ac:picMk id="3" creationId="{DD62D479-B0B6-1225-91D0-AF3A2050DA8D}"/>
          </ac:picMkLst>
        </pc:picChg>
      </pc:sldChg>
      <pc:sldChg chg="addSp delSp modSp">
        <pc:chgData name="Jorge Perez" userId="S::jorgeperez@co.imperial.ca.us::1268caf4-a667-4f05-a5f7-740db8ef8225" providerId="AD" clId="Web-{C0244415-6DA7-83DC-D13C-FB9C032C28E8}" dt="2024-09-09T21:48:58.063" v="601" actId="1076"/>
        <pc:sldMkLst>
          <pc:docMk/>
          <pc:sldMk cId="0" sldId="264"/>
        </pc:sldMkLst>
        <pc:spChg chg="del">
          <ac:chgData name="Jorge Perez" userId="S::jorgeperez@co.imperial.ca.us::1268caf4-a667-4f05-a5f7-740db8ef8225" providerId="AD" clId="Web-{C0244415-6DA7-83DC-D13C-FB9C032C28E8}" dt="2024-09-09T21:27:21.318" v="54"/>
          <ac:spMkLst>
            <pc:docMk/>
            <pc:sldMk cId="0" sldId="264"/>
            <ac:spMk id="2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09T21:27:25.209" v="57"/>
          <ac:spMkLst>
            <pc:docMk/>
            <pc:sldMk cId="0" sldId="264"/>
            <ac:spMk id="6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09T21:27:25.302" v="60"/>
          <ac:spMkLst>
            <pc:docMk/>
            <pc:sldMk cId="0" sldId="264"/>
            <ac:spMk id="10" creationId="{00000000-0000-0000-0000-000000000000}"/>
          </ac:spMkLst>
        </pc:spChg>
        <pc:spChg chg="del mod">
          <ac:chgData name="Jorge Perez" userId="S::jorgeperez@co.imperial.ca.us::1268caf4-a667-4f05-a5f7-740db8ef8225" providerId="AD" clId="Web-{C0244415-6DA7-83DC-D13C-FB9C032C28E8}" dt="2024-09-09T21:30:56.429" v="132"/>
          <ac:spMkLst>
            <pc:docMk/>
            <pc:sldMk cId="0" sldId="264"/>
            <ac:spMk id="29" creationId="{00000000-0000-0000-0000-000000000000}"/>
          </ac:spMkLst>
        </pc:spChg>
        <pc:spChg chg="del mod">
          <ac:chgData name="Jorge Perez" userId="S::jorgeperez@co.imperial.ca.us::1268caf4-a667-4f05-a5f7-740db8ef8225" providerId="AD" clId="Web-{C0244415-6DA7-83DC-D13C-FB9C032C28E8}" dt="2024-09-09T21:30:39.898" v="128"/>
          <ac:spMkLst>
            <pc:docMk/>
            <pc:sldMk cId="0" sldId="264"/>
            <ac:spMk id="30" creationId="{00000000-0000-0000-0000-000000000000}"/>
          </ac:spMkLst>
        </pc:spChg>
        <pc:spChg chg="del mod">
          <ac:chgData name="Jorge Perez" userId="S::jorgeperez@co.imperial.ca.us::1268caf4-a667-4f05-a5f7-740db8ef8225" providerId="AD" clId="Web-{C0244415-6DA7-83DC-D13C-FB9C032C28E8}" dt="2024-09-09T21:44:23.998" v="430"/>
          <ac:spMkLst>
            <pc:docMk/>
            <pc:sldMk cId="0" sldId="264"/>
            <ac:spMk id="31" creationId="{00000000-0000-0000-0000-000000000000}"/>
          </ac:spMkLst>
        </pc:spChg>
        <pc:spChg chg="del mod">
          <ac:chgData name="Jorge Perez" userId="S::jorgeperez@co.imperial.ca.us::1268caf4-a667-4f05-a5f7-740db8ef8225" providerId="AD" clId="Web-{C0244415-6DA7-83DC-D13C-FB9C032C28E8}" dt="2024-09-09T21:44:10.670" v="426"/>
          <ac:spMkLst>
            <pc:docMk/>
            <pc:sldMk cId="0" sldId="264"/>
            <ac:spMk id="32" creationId="{00000000-0000-0000-0000-000000000000}"/>
          </ac:spMkLst>
        </pc:spChg>
        <pc:spChg chg="mod">
          <ac:chgData name="Jorge Perez" userId="S::jorgeperez@co.imperial.ca.us::1268caf4-a667-4f05-a5f7-740db8ef8225" providerId="AD" clId="Web-{C0244415-6DA7-83DC-D13C-FB9C032C28E8}" dt="2024-09-09T21:26:59.849" v="51" actId="20577"/>
          <ac:spMkLst>
            <pc:docMk/>
            <pc:sldMk cId="0" sldId="264"/>
            <ac:spMk id="35" creationId="{00000000-0000-0000-0000-000000000000}"/>
          </ac:spMkLst>
        </pc:spChg>
        <pc:spChg chg="del mod">
          <ac:chgData name="Jorge Perez" userId="S::jorgeperez@co.imperial.ca.us::1268caf4-a667-4f05-a5f7-740db8ef8225" providerId="AD" clId="Web-{C0244415-6DA7-83DC-D13C-FB9C032C28E8}" dt="2024-09-09T21:44:14.858" v="427"/>
          <ac:spMkLst>
            <pc:docMk/>
            <pc:sldMk cId="0" sldId="264"/>
            <ac:spMk id="36" creationId="{00000000-0000-0000-0000-000000000000}"/>
          </ac:spMkLst>
        </pc:spChg>
        <pc:spChg chg="del mod">
          <ac:chgData name="Jorge Perez" userId="S::jorgeperez@co.imperial.ca.us::1268caf4-a667-4f05-a5f7-740db8ef8225" providerId="AD" clId="Web-{C0244415-6DA7-83DC-D13C-FB9C032C28E8}" dt="2024-09-09T21:44:09.014" v="425"/>
          <ac:spMkLst>
            <pc:docMk/>
            <pc:sldMk cId="0" sldId="264"/>
            <ac:spMk id="37" creationId="{00000000-0000-0000-0000-000000000000}"/>
          </ac:spMkLst>
        </pc:spChg>
        <pc:spChg chg="add del">
          <ac:chgData name="Jorge Perez" userId="S::jorgeperez@co.imperial.ca.us::1268caf4-a667-4f05-a5f7-740db8ef8225" providerId="AD" clId="Web-{C0244415-6DA7-83DC-D13C-FB9C032C28E8}" dt="2024-09-09T21:45:16.452" v="443"/>
          <ac:spMkLst>
            <pc:docMk/>
            <pc:sldMk cId="0" sldId="264"/>
            <ac:spMk id="39" creationId="{2B2F5959-46A5-3620-F42D-51874347CCC4}"/>
          </ac:spMkLst>
        </pc:spChg>
        <pc:spChg chg="add del">
          <ac:chgData name="Jorge Perez" userId="S::jorgeperez@co.imperial.ca.us::1268caf4-a667-4f05-a5f7-740db8ef8225" providerId="AD" clId="Web-{C0244415-6DA7-83DC-D13C-FB9C032C28E8}" dt="2024-09-09T21:45:20.030" v="445"/>
          <ac:spMkLst>
            <pc:docMk/>
            <pc:sldMk cId="0" sldId="264"/>
            <ac:spMk id="40" creationId="{295C0BE4-9AB1-B414-D1AA-29D4FC72B754}"/>
          </ac:spMkLst>
        </pc:spChg>
        <pc:spChg chg="add mod">
          <ac:chgData name="Jorge Perez" userId="S::jorgeperez@co.imperial.ca.us::1268caf4-a667-4f05-a5f7-740db8ef8225" providerId="AD" clId="Web-{C0244415-6DA7-83DC-D13C-FB9C032C28E8}" dt="2024-09-09T21:48:58.063" v="601" actId="1076"/>
          <ac:spMkLst>
            <pc:docMk/>
            <pc:sldMk cId="0" sldId="264"/>
            <ac:spMk id="41" creationId="{F569363D-641E-D004-42AE-BD1EB0D82C1B}"/>
          </ac:spMkLst>
        </pc:spChg>
        <pc:grpChg chg="del">
          <ac:chgData name="Jorge Perez" userId="S::jorgeperez@co.imperial.ca.us::1268caf4-a667-4f05-a5f7-740db8ef8225" providerId="AD" clId="Web-{C0244415-6DA7-83DC-D13C-FB9C032C28E8}" dt="2024-09-09T21:27:17.349" v="53"/>
          <ac:grpSpMkLst>
            <pc:docMk/>
            <pc:sldMk cId="0" sldId="264"/>
            <ac:grpSpMk id="3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09T21:27:25.115" v="56"/>
          <ac:grpSpMkLst>
            <pc:docMk/>
            <pc:sldMk cId="0" sldId="264"/>
            <ac:grpSpMk id="7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09T21:27:25.271" v="59"/>
          <ac:grpSpMkLst>
            <pc:docMk/>
            <pc:sldMk cId="0" sldId="264"/>
            <ac:grpSpMk id="11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09T21:27:15.427" v="52"/>
          <ac:grpSpMkLst>
            <pc:docMk/>
            <pc:sldMk cId="0" sldId="264"/>
            <ac:grpSpMk id="14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09T21:27:25.068" v="55"/>
          <ac:grpSpMkLst>
            <pc:docMk/>
            <pc:sldMk cId="0" sldId="264"/>
            <ac:grpSpMk id="16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09T21:27:25.240" v="58"/>
          <ac:grpSpMkLst>
            <pc:docMk/>
            <pc:sldMk cId="0" sldId="264"/>
            <ac:grpSpMk id="18" creationId="{00000000-0000-0000-0000-000000000000}"/>
          </ac:grpSpMkLst>
        </pc:grpChg>
        <pc:graphicFrameChg chg="add del mod modGraphic">
          <ac:chgData name="Jorge Perez" userId="S::jorgeperez@co.imperial.ca.us::1268caf4-a667-4f05-a5f7-740db8ef8225" providerId="AD" clId="Web-{C0244415-6DA7-83DC-D13C-FB9C032C28E8}" dt="2024-09-09T21:45:06.343" v="441"/>
          <ac:graphicFrameMkLst>
            <pc:docMk/>
            <pc:sldMk cId="0" sldId="264"/>
            <ac:graphicFrameMk id="38" creationId="{9A069F23-56E7-4206-4900-4D15FB3A8507}"/>
          </ac:graphicFrameMkLst>
        </pc:graphicFrameChg>
      </pc:sldChg>
      <pc:sldChg chg="new del">
        <pc:chgData name="Jorge Perez" userId="S::jorgeperez@co.imperial.ca.us::1268caf4-a667-4f05-a5f7-740db8ef8225" providerId="AD" clId="Web-{C0244415-6DA7-83DC-D13C-FB9C032C28E8}" dt="2024-09-10T15:14:39.850" v="633"/>
        <pc:sldMkLst>
          <pc:docMk/>
          <pc:sldMk cId="2194281674" sldId="266"/>
        </pc:sldMkLst>
      </pc:sldChg>
      <pc:sldChg chg="addSp delSp modSp add replId">
        <pc:chgData name="Jorge Perez" userId="S::jorgeperez@co.imperial.ca.us::1268caf4-a667-4f05-a5f7-740db8ef8225" providerId="AD" clId="Web-{C0244415-6DA7-83DC-D13C-FB9C032C28E8}" dt="2024-09-10T16:16:43.685" v="779" actId="20577"/>
        <pc:sldMkLst>
          <pc:docMk/>
          <pc:sldMk cId="1457528780" sldId="267"/>
        </pc:sldMkLst>
        <pc:spChg chg="del">
          <ac:chgData name="Jorge Perez" userId="S::jorgeperez@co.imperial.ca.us::1268caf4-a667-4f05-a5f7-740db8ef8225" providerId="AD" clId="Web-{C0244415-6DA7-83DC-D13C-FB9C032C28E8}" dt="2024-09-10T15:14:46.397" v="634"/>
          <ac:spMkLst>
            <pc:docMk/>
            <pc:sldMk cId="1457528780" sldId="267"/>
            <ac:spMk id="4" creationId="{00000000-0000-0000-0000-000000000000}"/>
          </ac:spMkLst>
        </pc:spChg>
        <pc:spChg chg="add mod">
          <ac:chgData name="Jorge Perez" userId="S::jorgeperez@co.imperial.ca.us::1268caf4-a667-4f05-a5f7-740db8ef8225" providerId="AD" clId="Web-{C0244415-6DA7-83DC-D13C-FB9C032C28E8}" dt="2024-09-10T15:42:29.935" v="731" actId="1076"/>
          <ac:spMkLst>
            <pc:docMk/>
            <pc:sldMk cId="1457528780" sldId="267"/>
            <ac:spMk id="4" creationId="{F23B0EB7-5A4C-ED3B-699C-CDA9BFAE7D9E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1.600" v="640"/>
          <ac:spMkLst>
            <pc:docMk/>
            <pc:sldMk cId="1457528780" sldId="267"/>
            <ac:spMk id="5" creationId="{00000000-0000-0000-0000-000000000000}"/>
          </ac:spMkLst>
        </pc:spChg>
        <pc:spChg chg="add mod">
          <ac:chgData name="Jorge Perez" userId="S::jorgeperez@co.imperial.ca.us::1268caf4-a667-4f05-a5f7-740db8ef8225" providerId="AD" clId="Web-{C0244415-6DA7-83DC-D13C-FB9C032C28E8}" dt="2024-09-10T15:56:36.314" v="768" actId="20577"/>
          <ac:spMkLst>
            <pc:docMk/>
            <pc:sldMk cId="1457528780" sldId="267"/>
            <ac:spMk id="5" creationId="{08564465-9E64-7237-ECC1-E23E058B6E85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1.569" v="639"/>
          <ac:spMkLst>
            <pc:docMk/>
            <pc:sldMk cId="1457528780" sldId="267"/>
            <ac:spMk id="6" creationId="{00000000-0000-0000-0000-000000000000}"/>
          </ac:spMkLst>
        </pc:spChg>
        <pc:spChg chg="add mod">
          <ac:chgData name="Jorge Perez" userId="S::jorgeperez@co.imperial.ca.us::1268caf4-a667-4f05-a5f7-740db8ef8225" providerId="AD" clId="Web-{C0244415-6DA7-83DC-D13C-FB9C032C28E8}" dt="2024-09-10T15:42:21.279" v="730" actId="1076"/>
          <ac:spMkLst>
            <pc:docMk/>
            <pc:sldMk cId="1457528780" sldId="267"/>
            <ac:spMk id="6" creationId="{B64039F6-D3B8-5568-3C58-453F2471B43C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1.538" v="638"/>
          <ac:spMkLst>
            <pc:docMk/>
            <pc:sldMk cId="1457528780" sldId="267"/>
            <ac:spMk id="7" creationId="{00000000-0000-0000-0000-000000000000}"/>
          </ac:spMkLst>
        </pc:spChg>
        <pc:spChg chg="add mod">
          <ac:chgData name="Jorge Perez" userId="S::jorgeperez@co.imperial.ca.us::1268caf4-a667-4f05-a5f7-740db8ef8225" providerId="AD" clId="Web-{C0244415-6DA7-83DC-D13C-FB9C032C28E8}" dt="2024-09-10T15:45:16.346" v="743" actId="1076"/>
          <ac:spMkLst>
            <pc:docMk/>
            <pc:sldMk cId="1457528780" sldId="267"/>
            <ac:spMk id="7" creationId="{882B15F5-17CF-8694-A8B8-5BC6AD67B9A2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6.960" v="646"/>
          <ac:spMkLst>
            <pc:docMk/>
            <pc:sldMk cId="1457528780" sldId="267"/>
            <ac:spMk id="8" creationId="{00000000-0000-0000-0000-000000000000}"/>
          </ac:spMkLst>
        </pc:spChg>
        <pc:spChg chg="add mod">
          <ac:chgData name="Jorge Perez" userId="S::jorgeperez@co.imperial.ca.us::1268caf4-a667-4f05-a5f7-740db8ef8225" providerId="AD" clId="Web-{C0244415-6DA7-83DC-D13C-FB9C032C28E8}" dt="2024-09-10T16:16:43.685" v="779" actId="20577"/>
          <ac:spMkLst>
            <pc:docMk/>
            <pc:sldMk cId="1457528780" sldId="267"/>
            <ac:spMk id="8" creationId="{55D68794-8F6A-D84F-B33C-8FA3FE0429F5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9.366" v="649"/>
          <ac:spMkLst>
            <pc:docMk/>
            <pc:sldMk cId="1457528780" sldId="267"/>
            <ac:spMk id="9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5:01.397" v="652"/>
          <ac:spMkLst>
            <pc:docMk/>
            <pc:sldMk cId="1457528780" sldId="267"/>
            <ac:spMk id="10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6.632" v="645"/>
          <ac:spMkLst>
            <pc:docMk/>
            <pc:sldMk cId="1457528780" sldId="267"/>
            <ac:spMk id="11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8.679" v="648"/>
          <ac:spMkLst>
            <pc:docMk/>
            <pc:sldMk cId="1457528780" sldId="267"/>
            <ac:spMk id="12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5:00.897" v="651"/>
          <ac:spMkLst>
            <pc:docMk/>
            <pc:sldMk cId="1457528780" sldId="267"/>
            <ac:spMk id="13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6.600" v="644"/>
          <ac:spMkLst>
            <pc:docMk/>
            <pc:sldMk cId="1457528780" sldId="267"/>
            <ac:spMk id="14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7.679" v="647"/>
          <ac:spMkLst>
            <pc:docMk/>
            <pc:sldMk cId="1457528780" sldId="267"/>
            <ac:spMk id="15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5:00.257" v="650"/>
          <ac:spMkLst>
            <pc:docMk/>
            <pc:sldMk cId="1457528780" sldId="267"/>
            <ac:spMk id="16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5:10.757" v="657"/>
          <ac:spMkLst>
            <pc:docMk/>
            <pc:sldMk cId="1457528780" sldId="267"/>
            <ac:spMk id="38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5:06.757" v="656"/>
          <ac:spMkLst>
            <pc:docMk/>
            <pc:sldMk cId="1457528780" sldId="267"/>
            <ac:spMk id="39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5:05.351" v="655"/>
          <ac:spMkLst>
            <pc:docMk/>
            <pc:sldMk cId="1457528780" sldId="267"/>
            <ac:spMk id="40" creationId="{00000000-0000-0000-0000-000000000000}"/>
          </ac:spMkLst>
        </pc:spChg>
        <pc:spChg chg="del mod">
          <ac:chgData name="Jorge Perez" userId="S::jorgeperez@co.imperial.ca.us::1268caf4-a667-4f05-a5f7-740db8ef8225" providerId="AD" clId="Web-{C0244415-6DA7-83DC-D13C-FB9C032C28E8}" dt="2024-09-10T15:15:05.335" v="654"/>
          <ac:spMkLst>
            <pc:docMk/>
            <pc:sldMk cId="1457528780" sldId="267"/>
            <ac:spMk id="41" creationId="{00000000-0000-0000-0000-000000000000}"/>
          </ac:spMkLst>
        </pc:spChg>
        <pc:grpChg chg="del">
          <ac:chgData name="Jorge Perez" userId="S::jorgeperez@co.imperial.ca.us::1268caf4-a667-4f05-a5f7-740db8ef8225" providerId="AD" clId="Web-{C0244415-6DA7-83DC-D13C-FB9C032C28E8}" dt="2024-09-10T15:14:51.882" v="641"/>
          <ac:grpSpMkLst>
            <pc:docMk/>
            <pc:sldMk cId="1457528780" sldId="267"/>
            <ac:grpSpMk id="26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10T15:14:51.382" v="637"/>
          <ac:grpSpMkLst>
            <pc:docMk/>
            <pc:sldMk cId="1457528780" sldId="267"/>
            <ac:grpSpMk id="30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10T15:14:46.491" v="636"/>
          <ac:grpSpMkLst>
            <pc:docMk/>
            <pc:sldMk cId="1457528780" sldId="267"/>
            <ac:grpSpMk id="32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10T15:14:56.569" v="643"/>
          <ac:grpSpMkLst>
            <pc:docMk/>
            <pc:sldMk cId="1457528780" sldId="267"/>
            <ac:grpSpMk id="34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10T15:14:46.460" v="635"/>
          <ac:grpSpMkLst>
            <pc:docMk/>
            <pc:sldMk cId="1457528780" sldId="267"/>
            <ac:grpSpMk id="36" creationId="{00000000-0000-0000-0000-000000000000}"/>
          </ac:grpSpMkLst>
        </pc:grpChg>
        <pc:picChg chg="del">
          <ac:chgData name="Jorge Perez" userId="S::jorgeperez@co.imperial.ca.us::1268caf4-a667-4f05-a5f7-740db8ef8225" providerId="AD" clId="Web-{C0244415-6DA7-83DC-D13C-FB9C032C28E8}" dt="2024-09-10T15:14:56.507" v="642"/>
          <ac:picMkLst>
            <pc:docMk/>
            <pc:sldMk cId="1457528780" sldId="267"/>
            <ac:picMk id="42" creationId="{20CA32FD-3A37-4230-2041-FDD18F4EFD0A}"/>
          </ac:picMkLst>
        </pc:picChg>
      </pc:sldChg>
      <pc:sldChg chg="addSp delSp modSp new">
        <pc:chgData name="Jorge Perez" userId="S::jorgeperez@co.imperial.ca.us::1268caf4-a667-4f05-a5f7-740db8ef8225" providerId="AD" clId="Web-{C0244415-6DA7-83DC-D13C-FB9C032C28E8}" dt="2024-09-10T16:18:27.485" v="785" actId="14100"/>
        <pc:sldMkLst>
          <pc:docMk/>
          <pc:sldMk cId="1443485560" sldId="268"/>
        </pc:sldMkLst>
        <pc:picChg chg="add del mod">
          <ac:chgData name="Jorge Perez" userId="S::jorgeperez@co.imperial.ca.us::1268caf4-a667-4f05-a5f7-740db8ef8225" providerId="AD" clId="Web-{C0244415-6DA7-83DC-D13C-FB9C032C28E8}" dt="2024-09-10T16:17:29.468" v="780"/>
          <ac:picMkLst>
            <pc:docMk/>
            <pc:sldMk cId="1443485560" sldId="268"/>
            <ac:picMk id="2" creationId="{430C50F0-213D-B3E4-F242-484A2C88C213}"/>
          </ac:picMkLst>
        </pc:picChg>
        <pc:picChg chg="add mod">
          <ac:chgData name="Jorge Perez" userId="S::jorgeperez@co.imperial.ca.us::1268caf4-a667-4f05-a5f7-740db8ef8225" providerId="AD" clId="Web-{C0244415-6DA7-83DC-D13C-FB9C032C28E8}" dt="2024-09-10T16:18:27.485" v="785" actId="14100"/>
          <ac:picMkLst>
            <pc:docMk/>
            <pc:sldMk cId="1443485560" sldId="268"/>
            <ac:picMk id="3" creationId="{615E53FF-927A-F3B4-7629-C27812B8F645}"/>
          </ac:picMkLst>
        </pc:picChg>
      </pc:sldChg>
    </pc:docChg>
  </pc:docChgLst>
  <pc:docChgLst>
    <pc:chgData name="Sheila Vasquez-Bazua" userId="S::sheilavasquezbazua@co.imperial.ca.us::4968101b-311e-4ff5-9c07-75191ee09d92" providerId="AD" clId="Web-{06BCB7ED-B893-2835-A225-06F27682CE98}"/>
    <pc:docChg chg="modSld">
      <pc:chgData name="Sheila Vasquez-Bazua" userId="S::sheilavasquezbazua@co.imperial.ca.us::4968101b-311e-4ff5-9c07-75191ee09d92" providerId="AD" clId="Web-{06BCB7ED-B893-2835-A225-06F27682CE98}" dt="2024-05-16T17:16:04.679" v="2" actId="20577"/>
      <pc:docMkLst>
        <pc:docMk/>
      </pc:docMkLst>
      <pc:sldChg chg="modSp">
        <pc:chgData name="Sheila Vasquez-Bazua" userId="S::sheilavasquezbazua@co.imperial.ca.us::4968101b-311e-4ff5-9c07-75191ee09d92" providerId="AD" clId="Web-{06BCB7ED-B893-2835-A225-06F27682CE98}" dt="2024-05-16T17:16:04.679" v="2" actId="20577"/>
        <pc:sldMkLst>
          <pc:docMk/>
          <pc:sldMk cId="0" sldId="256"/>
        </pc:sldMkLst>
        <pc:spChg chg="mod">
          <ac:chgData name="Sheila Vasquez-Bazua" userId="S::sheilavasquezbazua@co.imperial.ca.us::4968101b-311e-4ff5-9c07-75191ee09d92" providerId="AD" clId="Web-{06BCB7ED-B893-2835-A225-06F27682CE98}" dt="2024-05-16T17:16:04.648" v="0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Sheila Vasquez-Bazua" userId="S::sheilavasquezbazua@co.imperial.ca.us::4968101b-311e-4ff5-9c07-75191ee09d92" providerId="AD" clId="Web-{06BCB7ED-B893-2835-A225-06F27682CE98}" dt="2024-05-16T17:16:04.664" v="1" actId="2057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Sheila Vasquez-Bazua" userId="S::sheilavasquezbazua@co.imperial.ca.us::4968101b-311e-4ff5-9c07-75191ee09d92" providerId="AD" clId="Web-{06BCB7ED-B893-2835-A225-06F27682CE98}" dt="2024-05-16T17:16:04.679" v="2" actId="20577"/>
          <ac:spMkLst>
            <pc:docMk/>
            <pc:sldMk cId="0" sldId="256"/>
            <ac:spMk id="1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.svg"/><Relationship Id="rId3" Type="http://schemas.openxmlformats.org/officeDocument/2006/relationships/image" Target="../media/image13.svg"/><Relationship Id="rId7" Type="http://schemas.openxmlformats.org/officeDocument/2006/relationships/image" Target="../media/image37.svg"/><Relationship Id="rId12" Type="http://schemas.openxmlformats.org/officeDocument/2006/relationships/image" Target="../media/image1.png"/><Relationship Id="rId2" Type="http://schemas.openxmlformats.org/officeDocument/2006/relationships/image" Target="../media/image12.png"/><Relationship Id="rId16" Type="http://schemas.openxmlformats.org/officeDocument/2006/relationships/hyperlink" Target="https://www.icphd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sv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svg"/><Relationship Id="rId5" Type="http://schemas.openxmlformats.org/officeDocument/2006/relationships/image" Target="../media/image22.svg"/><Relationship Id="rId15" Type="http://schemas.openxmlformats.org/officeDocument/2006/relationships/image" Target="../media/image28.png"/><Relationship Id="rId10" Type="http://schemas.openxmlformats.org/officeDocument/2006/relationships/image" Target="../media/image12.png"/><Relationship Id="rId19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24.sv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forms.office.com/Pages/DesignPageV2.aspx?prevorigin=shell&amp;origin=NeoPortalPage&amp;subpage=design&amp;id=13i8D7iPk0qSXSb-NvTiBMNHU4ourxNFmqPsJC5vdVdUMTNLWUVYQjk5UUZZTTRaQlQ2TFhMME1ZSCQlQCN0PWc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cphd.org/point-of-entry-dashboard" TargetMode="External"/><Relationship Id="rId5" Type="http://schemas.openxmlformats.org/officeDocument/2006/relationships/hyperlink" Target="https://www.icphd.org/assets/Environmental-Health/Point-of-Entry/POE-Maintenance-Manual_Apr24_website.pdf" TargetMode="External"/><Relationship Id="rId4" Type="http://schemas.openxmlformats.org/officeDocument/2006/relationships/hyperlink" Target="http://www.icphd.org/po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721612">
            <a:off x="3638115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953601" y="5"/>
            <a:ext cx="8713725" cy="10289235"/>
            <a:chOff x="0" y="0"/>
            <a:chExt cx="21042033" cy="24846598"/>
          </a:xfrm>
        </p:grpSpPr>
        <p:sp>
          <p:nvSpPr>
            <p:cNvPr id="4" name="Freeform 4"/>
            <p:cNvSpPr/>
            <p:nvPr/>
          </p:nvSpPr>
          <p:spPr>
            <a:xfrm>
              <a:off x="-658495" y="0"/>
              <a:ext cx="21700490" cy="24846662"/>
            </a:xfrm>
            <a:custGeom>
              <a:avLst/>
              <a:gdLst/>
              <a:ahLst/>
              <a:cxnLst/>
              <a:rect l="l" t="t" r="r" b="b"/>
              <a:pathLst>
                <a:path w="21700490" h="24846662">
                  <a:moveTo>
                    <a:pt x="9113774" y="0"/>
                  </a:moveTo>
                  <a:cubicBezTo>
                    <a:pt x="9113774" y="0"/>
                    <a:pt x="10028936" y="4543806"/>
                    <a:pt x="4926584" y="12121388"/>
                  </a:cubicBezTo>
                  <a:cubicBezTo>
                    <a:pt x="0" y="19437986"/>
                    <a:pt x="691769" y="24846662"/>
                    <a:pt x="691769" y="24846662"/>
                  </a:cubicBezTo>
                  <a:lnTo>
                    <a:pt x="21700490" y="24846662"/>
                  </a:lnTo>
                  <a:lnTo>
                    <a:pt x="21700490" y="0"/>
                  </a:lnTo>
                  <a:close/>
                </a:path>
              </a:pathLst>
            </a:custGeom>
            <a:blipFill>
              <a:blip r:embed="rId4"/>
              <a:stretch>
                <a:fillRect t="-8244" b="-8244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2967198" flipH="1">
            <a:off x="12833343" y="6024265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65433" y="946396"/>
            <a:ext cx="857867" cy="85786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118454"/>
                </a:lnSpc>
              </a:pPr>
              <a:endParaRPr lang="en-US">
                <a:ea typeface="Calibri"/>
                <a:cs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51318" y="2226096"/>
            <a:ext cx="604566" cy="60456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118454"/>
                </a:lnSpc>
              </a:pPr>
              <a:endParaRPr lang="en-US">
                <a:ea typeface="Calibri"/>
                <a:cs typeface="Calibri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76408" y="681913"/>
            <a:ext cx="637633" cy="63763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118454"/>
                </a:lnSpc>
              </a:pPr>
              <a:endParaRPr lang="en-US">
                <a:ea typeface="Calibri"/>
                <a:cs typeface="Calibri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34729" y="8315011"/>
            <a:ext cx="943289" cy="943289"/>
          </a:xfrm>
          <a:custGeom>
            <a:avLst/>
            <a:gdLst/>
            <a:ahLst/>
            <a:cxnLst/>
            <a:rect l="l" t="t" r="r" b="b"/>
            <a:pathLst>
              <a:path w="943289" h="943289">
                <a:moveTo>
                  <a:pt x="0" y="0"/>
                </a:moveTo>
                <a:lnTo>
                  <a:pt x="943289" y="0"/>
                </a:lnTo>
                <a:lnTo>
                  <a:pt x="943289" y="943289"/>
                </a:lnTo>
                <a:lnTo>
                  <a:pt x="0" y="9432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134435" y="8676882"/>
            <a:ext cx="5204172" cy="53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5"/>
              </a:lnSpc>
            </a:pPr>
            <a:r>
              <a:rPr lang="en-US" sz="1803" u="sng">
                <a:solidFill>
                  <a:srgbClr val="000000"/>
                </a:solidFill>
                <a:latin typeface="Poppins Semi-Bold"/>
              </a:rPr>
              <a:t>https://www.icphd.org/environmental-health/point-of-entry-pilot-project/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34435" y="8468330"/>
            <a:ext cx="3451663" cy="24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5"/>
              </a:lnSpc>
            </a:pPr>
            <a:r>
              <a:rPr lang="en-US" sz="1627">
                <a:solidFill>
                  <a:srgbClr val="000000"/>
                </a:solidFill>
                <a:latin typeface="Poppins"/>
              </a:rPr>
              <a:t>Visit Our Website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4729" y="3613507"/>
            <a:ext cx="8109271" cy="2149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</a:pPr>
            <a:r>
              <a:rPr lang="en-US" sz="7123">
                <a:solidFill>
                  <a:srgbClr val="000000"/>
                </a:solidFill>
                <a:latin typeface="Poppins Bold"/>
              </a:rPr>
              <a:t>Point of Entry Pilot Project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5640530"/>
            <a:ext cx="6979151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</a:pPr>
            <a:r>
              <a:rPr lang="en-US" sz="7100" dirty="0">
                <a:solidFill>
                  <a:schemeClr val="tx2"/>
                </a:solidFill>
                <a:latin typeface="Poppins Bold"/>
              </a:rPr>
              <a:t>Phase III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24618" y="1165367"/>
            <a:ext cx="3361480" cy="75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540">
                <a:solidFill>
                  <a:srgbClr val="000000"/>
                </a:solidFill>
                <a:latin typeface="Poppins Bold"/>
              </a:rPr>
              <a:t>Environmental Health Division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24618" y="1973169"/>
            <a:ext cx="4719807" cy="25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7"/>
              </a:lnSpc>
            </a:pPr>
            <a:r>
              <a:rPr lang="en-US" sz="1717">
                <a:solidFill>
                  <a:srgbClr val="000000"/>
                </a:solidFill>
                <a:latin typeface="Poppins"/>
              </a:rPr>
              <a:t>Imperial County Public Health Department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8E5D10F-8372-20C1-950B-2C1223B18F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130" y="676894"/>
            <a:ext cx="1961559" cy="21197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-1342907" y="10045879"/>
            <a:ext cx="20973813" cy="734301"/>
            <a:chOff x="0" y="0"/>
            <a:chExt cx="11607985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488624" y="10045879"/>
            <a:ext cx="13310752" cy="734301"/>
            <a:chOff x="0" y="0"/>
            <a:chExt cx="7366854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131384" y="10045879"/>
            <a:ext cx="10025232" cy="734301"/>
            <a:chOff x="0" y="0"/>
            <a:chExt cx="5548478" cy="406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B034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 rot="-10520999">
            <a:off x="11207526" y="-1446979"/>
            <a:ext cx="8711052" cy="3037979"/>
          </a:xfrm>
          <a:custGeom>
            <a:avLst/>
            <a:gdLst/>
            <a:ahLst/>
            <a:cxnLst/>
            <a:rect l="l" t="t" r="r" b="b"/>
            <a:pathLst>
              <a:path w="8711052" h="3037979">
                <a:moveTo>
                  <a:pt x="0" y="0"/>
                </a:moveTo>
                <a:lnTo>
                  <a:pt x="8711052" y="0"/>
                </a:lnTo>
                <a:lnTo>
                  <a:pt x="8711052" y="3037979"/>
                </a:lnTo>
                <a:lnTo>
                  <a:pt x="0" y="3037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201626" flipV="1">
            <a:off x="-1657835" y="-1446979"/>
            <a:ext cx="8711052" cy="3037979"/>
          </a:xfrm>
          <a:custGeom>
            <a:avLst/>
            <a:gdLst/>
            <a:ahLst/>
            <a:cxnLst/>
            <a:rect l="l" t="t" r="r" b="b"/>
            <a:pathLst>
              <a:path w="8711052" h="3037979">
                <a:moveTo>
                  <a:pt x="0" y="3037979"/>
                </a:moveTo>
                <a:lnTo>
                  <a:pt x="8711051" y="3037979"/>
                </a:lnTo>
                <a:lnTo>
                  <a:pt x="8711051" y="0"/>
                </a:lnTo>
                <a:lnTo>
                  <a:pt x="0" y="0"/>
                </a:lnTo>
                <a:lnTo>
                  <a:pt x="0" y="30379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5877762" y="1019175"/>
            <a:ext cx="6532476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5"/>
              </a:lnSpc>
            </a:pPr>
            <a:r>
              <a:rPr lang="en-US" sz="4150" spc="-125" dirty="0">
                <a:solidFill>
                  <a:srgbClr val="000000"/>
                </a:solidFill>
                <a:latin typeface="Poppins Bold"/>
              </a:rPr>
              <a:t>EHD Project Team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69363D-641E-D004-42AE-BD1EB0D82C1B}"/>
              </a:ext>
            </a:extLst>
          </p:cNvPr>
          <p:cNvSpPr txBox="1"/>
          <p:nvPr/>
        </p:nvSpPr>
        <p:spPr>
          <a:xfrm>
            <a:off x="1514104" y="2464130"/>
            <a:ext cx="14621492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ea typeface="Calibri"/>
                <a:cs typeface="Calibri"/>
              </a:rPr>
              <a:t>Jorge A. Perez</a:t>
            </a:r>
            <a:r>
              <a:rPr lang="en-US" sz="3600" dirty="0">
                <a:ea typeface="Calibri"/>
                <a:cs typeface="Calibri"/>
              </a:rPr>
              <a:t> – </a:t>
            </a:r>
            <a:r>
              <a:rPr lang="en-US" sz="3600" dirty="0">
                <a:solidFill>
                  <a:schemeClr val="tx2"/>
                </a:solidFill>
                <a:ea typeface="Calibri"/>
                <a:cs typeface="Calibri"/>
              </a:rPr>
              <a:t>jorgeperez@co.imperial.ca.us</a:t>
            </a:r>
          </a:p>
          <a:p>
            <a:r>
              <a:rPr lang="en-US" sz="3600" i="1" dirty="0">
                <a:ea typeface="Calibri"/>
                <a:cs typeface="Calibri"/>
              </a:rPr>
              <a:t>Env. Health Services Manager</a:t>
            </a:r>
          </a:p>
          <a:p>
            <a:endParaRPr lang="en-US" sz="3600" dirty="0">
              <a:ea typeface="Calibri"/>
              <a:cs typeface="Calibri"/>
            </a:endParaRPr>
          </a:p>
          <a:p>
            <a:r>
              <a:rPr lang="en-US" sz="3600" b="1" dirty="0">
                <a:ea typeface="Calibri"/>
                <a:cs typeface="Calibri"/>
              </a:rPr>
              <a:t>Sheila Vasquez</a:t>
            </a:r>
            <a:r>
              <a:rPr lang="en-US" sz="3600" dirty="0">
                <a:ea typeface="Calibri"/>
                <a:cs typeface="Calibri"/>
              </a:rPr>
              <a:t> – </a:t>
            </a:r>
            <a:r>
              <a:rPr lang="en-US" sz="3600" dirty="0">
                <a:solidFill>
                  <a:schemeClr val="tx2"/>
                </a:solidFill>
                <a:ea typeface="Calibri"/>
                <a:cs typeface="Calibri"/>
              </a:rPr>
              <a:t>sheilavasquezbazua@co.imperial.ca.us</a:t>
            </a:r>
          </a:p>
          <a:p>
            <a:r>
              <a:rPr lang="en-US" sz="3600" i="1" dirty="0">
                <a:ea typeface="Calibri"/>
                <a:cs typeface="Calibri"/>
              </a:rPr>
              <a:t>Env. Health Compliance Specialist II</a:t>
            </a:r>
          </a:p>
          <a:p>
            <a:endParaRPr lang="en-US" sz="3600" dirty="0">
              <a:ea typeface="Calibri"/>
              <a:cs typeface="Calibri"/>
            </a:endParaRPr>
          </a:p>
          <a:p>
            <a:r>
              <a:rPr lang="en-US" sz="3600" b="1" dirty="0">
                <a:ea typeface="Calibri"/>
                <a:cs typeface="Calibri"/>
              </a:rPr>
              <a:t>Felipe Vega</a:t>
            </a:r>
            <a:r>
              <a:rPr lang="en-US" sz="3600" dirty="0">
                <a:ea typeface="Calibri"/>
                <a:cs typeface="Calibri"/>
              </a:rPr>
              <a:t> – </a:t>
            </a:r>
            <a:r>
              <a:rPr lang="en-US" sz="3600" dirty="0">
                <a:solidFill>
                  <a:schemeClr val="tx2"/>
                </a:solidFill>
                <a:ea typeface="Calibri"/>
                <a:cs typeface="Calibri"/>
              </a:rPr>
              <a:t>felipevega@co.imperial.ca.us</a:t>
            </a:r>
          </a:p>
          <a:p>
            <a:r>
              <a:rPr lang="en-US" sz="3600" i="1" dirty="0">
                <a:ea typeface="Calibri"/>
                <a:cs typeface="Calibri"/>
              </a:rPr>
              <a:t>Env. Health Compliance Specialist II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5358" y="5111226"/>
            <a:ext cx="6239170" cy="667258"/>
            <a:chOff x="0" y="0"/>
            <a:chExt cx="380002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0029" cy="406400"/>
            </a:xfrm>
            <a:custGeom>
              <a:avLst/>
              <a:gdLst/>
              <a:ahLst/>
              <a:cxnLst/>
              <a:rect l="l" t="t" r="r" b="b"/>
              <a:pathLst>
                <a:path w="3800029" h="406400">
                  <a:moveTo>
                    <a:pt x="3596829" y="0"/>
                  </a:moveTo>
                  <a:cubicBezTo>
                    <a:pt x="3709053" y="0"/>
                    <a:pt x="3800029" y="90976"/>
                    <a:pt x="3800029" y="203200"/>
                  </a:cubicBezTo>
                  <a:cubicBezTo>
                    <a:pt x="3800029" y="315424"/>
                    <a:pt x="3709053" y="406400"/>
                    <a:pt x="35968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80002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05358" y="6231677"/>
            <a:ext cx="6239170" cy="667258"/>
            <a:chOff x="0" y="0"/>
            <a:chExt cx="3800029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0029" cy="406400"/>
            </a:xfrm>
            <a:custGeom>
              <a:avLst/>
              <a:gdLst/>
              <a:ahLst/>
              <a:cxnLst/>
              <a:rect l="l" t="t" r="r" b="b"/>
              <a:pathLst>
                <a:path w="3800029" h="406400">
                  <a:moveTo>
                    <a:pt x="3596829" y="0"/>
                  </a:moveTo>
                  <a:cubicBezTo>
                    <a:pt x="3709053" y="0"/>
                    <a:pt x="3800029" y="90976"/>
                    <a:pt x="3800029" y="203200"/>
                  </a:cubicBezTo>
                  <a:cubicBezTo>
                    <a:pt x="3800029" y="315424"/>
                    <a:pt x="3709053" y="406400"/>
                    <a:pt x="35968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80002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1546" y="7323901"/>
            <a:ext cx="6239170" cy="667258"/>
            <a:chOff x="0" y="0"/>
            <a:chExt cx="3800029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00029" cy="406400"/>
            </a:xfrm>
            <a:custGeom>
              <a:avLst/>
              <a:gdLst/>
              <a:ahLst/>
              <a:cxnLst/>
              <a:rect l="l" t="t" r="r" b="b"/>
              <a:pathLst>
                <a:path w="3800029" h="406400">
                  <a:moveTo>
                    <a:pt x="3596829" y="0"/>
                  </a:moveTo>
                  <a:cubicBezTo>
                    <a:pt x="3709053" y="0"/>
                    <a:pt x="3800029" y="90976"/>
                    <a:pt x="3800029" y="203200"/>
                  </a:cubicBezTo>
                  <a:cubicBezTo>
                    <a:pt x="3800029" y="315424"/>
                    <a:pt x="3709053" y="406400"/>
                    <a:pt x="35968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80002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700" y="4951946"/>
            <a:ext cx="953315" cy="953315"/>
          </a:xfrm>
          <a:custGeom>
            <a:avLst/>
            <a:gdLst/>
            <a:ahLst/>
            <a:cxnLst/>
            <a:rect l="l" t="t" r="r" b="b"/>
            <a:pathLst>
              <a:path w="953315" h="953315">
                <a:moveTo>
                  <a:pt x="0" y="0"/>
                </a:moveTo>
                <a:lnTo>
                  <a:pt x="953315" y="0"/>
                </a:lnTo>
                <a:lnTo>
                  <a:pt x="953315" y="953315"/>
                </a:lnTo>
                <a:lnTo>
                  <a:pt x="0" y="953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8700" y="7180872"/>
            <a:ext cx="953315" cy="953315"/>
          </a:xfrm>
          <a:custGeom>
            <a:avLst/>
            <a:gdLst/>
            <a:ahLst/>
            <a:cxnLst/>
            <a:rect l="l" t="t" r="r" b="b"/>
            <a:pathLst>
              <a:path w="953315" h="953315">
                <a:moveTo>
                  <a:pt x="0" y="0"/>
                </a:moveTo>
                <a:lnTo>
                  <a:pt x="953315" y="0"/>
                </a:lnTo>
                <a:lnTo>
                  <a:pt x="953315" y="953315"/>
                </a:lnTo>
                <a:lnTo>
                  <a:pt x="0" y="953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8700" y="6065632"/>
            <a:ext cx="953315" cy="953315"/>
          </a:xfrm>
          <a:custGeom>
            <a:avLst/>
            <a:gdLst/>
            <a:ahLst/>
            <a:cxnLst/>
            <a:rect l="l" t="t" r="r" b="b"/>
            <a:pathLst>
              <a:path w="953315" h="953315">
                <a:moveTo>
                  <a:pt x="0" y="0"/>
                </a:moveTo>
                <a:lnTo>
                  <a:pt x="953315" y="0"/>
                </a:lnTo>
                <a:lnTo>
                  <a:pt x="953315" y="953315"/>
                </a:lnTo>
                <a:lnTo>
                  <a:pt x="0" y="953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53220" y="5193663"/>
            <a:ext cx="504275" cy="502384"/>
          </a:xfrm>
          <a:custGeom>
            <a:avLst/>
            <a:gdLst/>
            <a:ahLst/>
            <a:cxnLst/>
            <a:rect l="l" t="t" r="r" b="b"/>
            <a:pathLst>
              <a:path w="504275" h="502384">
                <a:moveTo>
                  <a:pt x="0" y="0"/>
                </a:moveTo>
                <a:lnTo>
                  <a:pt x="504275" y="0"/>
                </a:lnTo>
                <a:lnTo>
                  <a:pt x="504275" y="502384"/>
                </a:lnTo>
                <a:lnTo>
                  <a:pt x="0" y="5023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53220" y="7466622"/>
            <a:ext cx="504275" cy="503645"/>
          </a:xfrm>
          <a:custGeom>
            <a:avLst/>
            <a:gdLst/>
            <a:ahLst/>
            <a:cxnLst/>
            <a:rect l="l" t="t" r="r" b="b"/>
            <a:pathLst>
              <a:path w="504275" h="503645">
                <a:moveTo>
                  <a:pt x="0" y="0"/>
                </a:moveTo>
                <a:lnTo>
                  <a:pt x="504275" y="0"/>
                </a:lnTo>
                <a:lnTo>
                  <a:pt x="504275" y="503645"/>
                </a:lnTo>
                <a:lnTo>
                  <a:pt x="0" y="503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09658" y="6259788"/>
            <a:ext cx="591399" cy="591399"/>
          </a:xfrm>
          <a:custGeom>
            <a:avLst/>
            <a:gdLst/>
            <a:ahLst/>
            <a:cxnLst/>
            <a:rect l="l" t="t" r="r" b="b"/>
            <a:pathLst>
              <a:path w="591399" h="591399">
                <a:moveTo>
                  <a:pt x="0" y="0"/>
                </a:moveTo>
                <a:lnTo>
                  <a:pt x="591399" y="0"/>
                </a:lnTo>
                <a:lnTo>
                  <a:pt x="591399" y="591399"/>
                </a:lnTo>
                <a:lnTo>
                  <a:pt x="0" y="5913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1856321"/>
            <a:ext cx="8900188" cy="241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39"/>
              </a:lnSpc>
            </a:pPr>
            <a:r>
              <a:rPr lang="en-US" sz="5199" u="sng">
                <a:solidFill>
                  <a:srgbClr val="000000"/>
                </a:solidFill>
                <a:latin typeface="Poppins"/>
              </a:rPr>
              <a:t>If you have any questions, please feel free to contact us:</a:t>
            </a:r>
          </a:p>
        </p:txBody>
      </p:sp>
      <p:grpSp>
        <p:nvGrpSpPr>
          <p:cNvPr id="18" name="Group 18"/>
          <p:cNvGrpSpPr/>
          <p:nvPr/>
        </p:nvGrpSpPr>
        <p:grpSpPr>
          <a:xfrm rot="555793">
            <a:off x="13971155" y="-3436160"/>
            <a:ext cx="7469616" cy="15520558"/>
            <a:chOff x="0" y="0"/>
            <a:chExt cx="1967306" cy="408771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67306" cy="4087719"/>
            </a:xfrm>
            <a:custGeom>
              <a:avLst/>
              <a:gdLst/>
              <a:ahLst/>
              <a:cxnLst/>
              <a:rect l="l" t="t" r="r" b="b"/>
              <a:pathLst>
                <a:path w="1967306" h="4087719">
                  <a:moveTo>
                    <a:pt x="0" y="0"/>
                  </a:moveTo>
                  <a:lnTo>
                    <a:pt x="1967306" y="0"/>
                  </a:lnTo>
                  <a:lnTo>
                    <a:pt x="1967306" y="4087719"/>
                  </a:lnTo>
                  <a:lnTo>
                    <a:pt x="0" y="4087719"/>
                  </a:ln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967306" cy="4144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4721612">
            <a:off x="4885892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967198" flipH="1">
            <a:off x="13204835" y="6723561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14">
              <a:alphaModFix amt="77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1413209" y="946396"/>
            <a:ext cx="857867" cy="85786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899095" y="2226096"/>
            <a:ext cx="604566" cy="60456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724185" y="681913"/>
            <a:ext cx="637633" cy="63763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246783" y="5141276"/>
            <a:ext cx="3151900" cy="51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4"/>
              </a:lnSpc>
              <a:spcBef>
                <a:spcPct val="0"/>
              </a:spcBef>
            </a:pPr>
            <a:r>
              <a:rPr lang="en-US" sz="2831">
                <a:solidFill>
                  <a:srgbClr val="FFFFFF"/>
                </a:solidFill>
                <a:latin typeface="Poppins Medium"/>
              </a:rPr>
              <a:t>442-265-1888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46783" y="6251851"/>
            <a:ext cx="4689224" cy="493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6"/>
              </a:lnSpc>
              <a:spcBef>
                <a:spcPct val="0"/>
              </a:spcBef>
            </a:pPr>
            <a:r>
              <a:rPr lang="en-US" sz="2733" u="sng">
                <a:solidFill>
                  <a:srgbClr val="FFFFFF"/>
                </a:solidFill>
                <a:latin typeface="Poppins Medium"/>
                <a:hlinkClick r:id="rId16" tooltip="https://www.icphd.org"/>
              </a:rPr>
              <a:t>https://www.icphd.org/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82015" y="7390422"/>
            <a:ext cx="12716465" cy="443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6"/>
              </a:lnSpc>
              <a:spcBef>
                <a:spcPct val="0"/>
              </a:spcBef>
            </a:pPr>
            <a:r>
              <a:rPr lang="en-US" sz="2433">
                <a:solidFill>
                  <a:srgbClr val="FFFFFF"/>
                </a:solidFill>
                <a:latin typeface="Poppins Medium"/>
              </a:rPr>
              <a:t>797 Main Street, Suite B, El Centro, CA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28700" y="904875"/>
            <a:ext cx="3352441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Poppins Bold"/>
              </a:rPr>
              <a:t>Contact 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78727" flipV="1">
            <a:off x="-1236225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940775" y="946396"/>
            <a:ext cx="857867" cy="85786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92862" y="2226096"/>
            <a:ext cx="604566" cy="6045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825201" y="681913"/>
            <a:ext cx="637633" cy="63763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2903702">
            <a:off x="-6099048" y="6299337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744465" y="1801833"/>
            <a:ext cx="10431150" cy="4450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9"/>
              </a:lnSpc>
            </a:pPr>
            <a:r>
              <a:rPr lang="en-US" sz="2250" dirty="0">
                <a:solidFill>
                  <a:srgbClr val="000000"/>
                </a:solidFill>
                <a:latin typeface="Poppins Bold"/>
              </a:rPr>
              <a:t>-Project started in 2019</a:t>
            </a:r>
            <a:endParaRPr lang="en-US">
              <a:ea typeface="Calibri"/>
              <a:cs typeface="Calibri"/>
            </a:endParaRPr>
          </a:p>
          <a:p>
            <a:pPr algn="just">
              <a:lnSpc>
                <a:spcPts val="2949"/>
              </a:lnSpc>
            </a:pPr>
            <a:r>
              <a:rPr lang="en-US" sz="2250" dirty="0">
                <a:solidFill>
                  <a:srgbClr val="000000"/>
                </a:solidFill>
                <a:latin typeface="Poppins Bold"/>
              </a:rPr>
              <a:t>-A total of 46 systems have been installed to date 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ts val="2949"/>
              </a:lnSpc>
            </a:pPr>
            <a:r>
              <a:rPr lang="en-US" sz="2250" dirty="0">
                <a:solidFill>
                  <a:srgbClr val="000000"/>
                </a:solidFill>
                <a:latin typeface="Poppins Bold"/>
              </a:rPr>
              <a:t>-Funding for Phase I was from the County PH and IID, while Phase II was a S.E.P. from the IID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ts val="2949"/>
              </a:lnSpc>
            </a:pPr>
            <a:r>
              <a:rPr lang="en-US" sz="2250" dirty="0">
                <a:solidFill>
                  <a:srgbClr val="000000"/>
                </a:solidFill>
                <a:latin typeface="Poppins Bold"/>
              </a:rPr>
              <a:t>-Project consists of installation, monitoring and maintenance, and education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ts val="2949"/>
              </a:lnSpc>
            </a:pPr>
            <a:r>
              <a:rPr lang="en-US" sz="2250" dirty="0">
                <a:solidFill>
                  <a:srgbClr val="000000"/>
                </a:solidFill>
                <a:latin typeface="Poppins Bold"/>
              </a:rPr>
              <a:t>-POE's achieve a 97% success rate in removal of harmful bacteria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ts val="2949"/>
              </a:lnSpc>
            </a:pPr>
            <a:r>
              <a:rPr lang="en-US" sz="2250" dirty="0">
                <a:solidFill>
                  <a:srgbClr val="000000"/>
                </a:solidFill>
                <a:latin typeface="Poppins Bold"/>
              </a:rPr>
              <a:t>-4.3 million gallons of water has been treated through the POE Project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ts val="2949"/>
              </a:lnSpc>
            </a:pPr>
            <a:r>
              <a:rPr lang="en-US" sz="2250" dirty="0">
                <a:solidFill>
                  <a:srgbClr val="000000"/>
                </a:solidFill>
                <a:latin typeface="Poppins Bold"/>
              </a:rPr>
              <a:t>-Installed systems at only income-eligible households</a:t>
            </a:r>
            <a:endParaRPr lang="en-US" sz="2250" dirty="0">
              <a:solidFill>
                <a:srgbClr val="000000"/>
              </a:solidFill>
              <a:latin typeface="Poppins Bold"/>
              <a:ea typeface="Calibri"/>
              <a:cs typeface="Poppins Bold"/>
            </a:endParaRPr>
          </a:p>
          <a:p>
            <a:pPr algn="just">
              <a:lnSpc>
                <a:spcPts val="2949"/>
              </a:lnSpc>
            </a:pPr>
            <a:r>
              <a:rPr lang="en-US" sz="2250" dirty="0">
                <a:solidFill>
                  <a:srgbClr val="000000"/>
                </a:solidFill>
                <a:latin typeface="Poppins Bold"/>
                <a:cs typeface="Poppins Bold"/>
              </a:rPr>
              <a:t>-There is NO COST to residents</a:t>
            </a:r>
          </a:p>
          <a:p>
            <a:pPr algn="just">
              <a:lnSpc>
                <a:spcPts val="2949"/>
              </a:lnSpc>
            </a:pPr>
            <a:r>
              <a:rPr lang="en-US" sz="2250" dirty="0">
                <a:solidFill>
                  <a:srgbClr val="000000"/>
                </a:solidFill>
                <a:latin typeface="Poppins Bold"/>
              </a:rPr>
              <a:t>-Systems installed throughout the Valley, from Calexico to Niland</a:t>
            </a:r>
            <a:endParaRPr lang="en-US" sz="2250" dirty="0">
              <a:solidFill>
                <a:srgbClr val="000000"/>
              </a:solidFill>
              <a:latin typeface="Poppins Bold"/>
              <a:cs typeface="Poppins Bold"/>
            </a:endParaRPr>
          </a:p>
          <a:p>
            <a:pPr algn="just">
              <a:lnSpc>
                <a:spcPts val="2949"/>
              </a:lnSpc>
            </a:pPr>
            <a:r>
              <a:rPr lang="en-US" sz="2250" dirty="0">
                <a:solidFill>
                  <a:srgbClr val="000000"/>
                </a:solidFill>
                <a:latin typeface="Poppins Bold"/>
                <a:ea typeface="Calibri"/>
                <a:cs typeface="Poppins Bold"/>
              </a:rPr>
              <a:t>-Residents become owners upon completion of two-year program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77726" y="898690"/>
            <a:ext cx="5210418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84"/>
              </a:lnSpc>
            </a:pPr>
            <a:r>
              <a:rPr lang="en-US" sz="4499" spc="-134">
                <a:solidFill>
                  <a:srgbClr val="000000"/>
                </a:solidFill>
                <a:latin typeface="Poppins Bold"/>
              </a:rPr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E53FF-927A-F3B4-7629-C27812B8F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16" y="392340"/>
            <a:ext cx="16132626" cy="99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8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21361" y="4584074"/>
            <a:ext cx="21494542" cy="6357176"/>
            <a:chOff x="0" y="0"/>
            <a:chExt cx="5661114" cy="16743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61114" cy="1674318"/>
            </a:xfrm>
            <a:custGeom>
              <a:avLst/>
              <a:gdLst/>
              <a:ahLst/>
              <a:cxnLst/>
              <a:rect l="l" t="t" r="r" b="b"/>
              <a:pathLst>
                <a:path w="5661114" h="1674318">
                  <a:moveTo>
                    <a:pt x="0" y="0"/>
                  </a:moveTo>
                  <a:lnTo>
                    <a:pt x="5661114" y="0"/>
                  </a:lnTo>
                  <a:lnTo>
                    <a:pt x="5661114" y="1674318"/>
                  </a:lnTo>
                  <a:lnTo>
                    <a:pt x="0" y="1674318"/>
                  </a:ln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5661114" cy="167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91207" y="3225562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86442" y="3420796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00426" y="3534780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764174" y="3225562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0" y="0"/>
                </a:lnTo>
                <a:lnTo>
                  <a:pt x="2588780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59408" y="3420796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073392" y="3534780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936093" y="3225562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131327" y="3420796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45311" y="3534780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108012" y="3225562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303246" y="3420796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417230" y="3534780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602057">
            <a:off x="12387093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B03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962210" y="3526113"/>
            <a:ext cx="2195510" cy="1987678"/>
            <a:chOff x="0" y="0"/>
            <a:chExt cx="6350000" cy="574889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748896"/>
            </a:xfrm>
            <a:custGeom>
              <a:avLst/>
              <a:gdLst/>
              <a:ahLst/>
              <a:cxnLst/>
              <a:rect l="l" t="t" r="r" b="b"/>
              <a:pathLst>
                <a:path w="6350000" h="5748896">
                  <a:moveTo>
                    <a:pt x="6350000" y="2874482"/>
                  </a:moveTo>
                  <a:cubicBezTo>
                    <a:pt x="6350000" y="4461932"/>
                    <a:pt x="4928476" y="5748896"/>
                    <a:pt x="3175000" y="5748896"/>
                  </a:cubicBezTo>
                  <a:cubicBezTo>
                    <a:pt x="1421498" y="5748896"/>
                    <a:pt x="0" y="4461932"/>
                    <a:pt x="0" y="2874482"/>
                  </a:cubicBezTo>
                  <a:cubicBezTo>
                    <a:pt x="0" y="1286953"/>
                    <a:pt x="1421498" y="0"/>
                    <a:pt x="3175000" y="0"/>
                  </a:cubicBezTo>
                  <a:cubicBezTo>
                    <a:pt x="4928502" y="0"/>
                    <a:pt x="6350000" y="1286953"/>
                    <a:pt x="6350000" y="2874482"/>
                  </a:cubicBezTo>
                  <a:close/>
                </a:path>
              </a:pathLst>
            </a:custGeom>
            <a:blipFill>
              <a:blip r:embed="rId10"/>
              <a:stretch>
                <a:fillRect t="-9539" b="-9539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>
            <a:off x="1900426" y="3552114"/>
            <a:ext cx="1972325" cy="1972317"/>
            <a:chOff x="0" y="0"/>
            <a:chExt cx="6350000" cy="63499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t="-2812" b="-2812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0236658" y="3534780"/>
            <a:ext cx="1987651" cy="1954983"/>
            <a:chOff x="0" y="0"/>
            <a:chExt cx="6350000" cy="624563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245633"/>
            </a:xfrm>
            <a:custGeom>
              <a:avLst/>
              <a:gdLst/>
              <a:ahLst/>
              <a:cxnLst/>
              <a:rect l="l" t="t" r="r" b="b"/>
              <a:pathLst>
                <a:path w="6350000" h="6245633">
                  <a:moveTo>
                    <a:pt x="6350000" y="3122854"/>
                  </a:moveTo>
                  <a:cubicBezTo>
                    <a:pt x="6350000" y="4847468"/>
                    <a:pt x="4928476" y="6245633"/>
                    <a:pt x="3175000" y="6245633"/>
                  </a:cubicBezTo>
                  <a:cubicBezTo>
                    <a:pt x="1421498" y="6245633"/>
                    <a:pt x="0" y="4847468"/>
                    <a:pt x="0" y="3122854"/>
                  </a:cubicBezTo>
                  <a:cubicBezTo>
                    <a:pt x="0" y="1398153"/>
                    <a:pt x="1421498" y="0"/>
                    <a:pt x="3175000" y="0"/>
                  </a:cubicBezTo>
                  <a:cubicBezTo>
                    <a:pt x="4928502" y="0"/>
                    <a:pt x="6350000" y="1398153"/>
                    <a:pt x="6350000" y="3122854"/>
                  </a:cubicBezTo>
                  <a:close/>
                </a:path>
              </a:pathLst>
            </a:custGeom>
            <a:blipFill>
              <a:blip r:embed="rId12"/>
              <a:stretch>
                <a:fillRect t="-3623" b="-3623"/>
              </a:stretch>
            </a:blipFill>
          </p:spPr>
        </p:sp>
      </p:grpSp>
      <p:grpSp>
        <p:nvGrpSpPr>
          <p:cNvPr id="31" name="Group 31"/>
          <p:cNvGrpSpPr/>
          <p:nvPr/>
        </p:nvGrpSpPr>
        <p:grpSpPr>
          <a:xfrm>
            <a:off x="14432584" y="3558809"/>
            <a:ext cx="1954991" cy="1954983"/>
            <a:chOff x="0" y="0"/>
            <a:chExt cx="6350000" cy="634997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33" name="TextBox 33"/>
          <p:cNvSpPr txBox="1"/>
          <p:nvPr/>
        </p:nvSpPr>
        <p:spPr>
          <a:xfrm>
            <a:off x="5374682" y="1019175"/>
            <a:ext cx="7538637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spc="-134">
                <a:solidFill>
                  <a:srgbClr val="000000"/>
                </a:solidFill>
                <a:latin typeface="Poppins Bold"/>
              </a:rPr>
              <a:t>Why is this program important?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97793" y="6042689"/>
            <a:ext cx="3175609" cy="74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sz="2489" spc="-74">
                <a:solidFill>
                  <a:srgbClr val="FFFFFF"/>
                </a:solidFill>
                <a:latin typeface="Poppins Bold"/>
              </a:rPr>
              <a:t>Provide residents with safer water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428357" y="6042689"/>
            <a:ext cx="3715643" cy="74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sz="2489" spc="-74">
                <a:solidFill>
                  <a:srgbClr val="FFFFFF"/>
                </a:solidFill>
                <a:latin typeface="Poppins Bold"/>
              </a:rPr>
              <a:t>Improved water quality standards.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982932" y="6042689"/>
            <a:ext cx="2541941" cy="1813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7"/>
              </a:lnSpc>
            </a:pPr>
            <a:r>
              <a:rPr lang="en-US" sz="2493" spc="-74">
                <a:solidFill>
                  <a:srgbClr val="FFFFFF"/>
                </a:solidFill>
                <a:latin typeface="Poppins Bold"/>
              </a:rPr>
              <a:t>Maintaining quality through system monitoring and maintenance.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748046" y="6042689"/>
            <a:ext cx="3809202" cy="10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0"/>
              </a:lnSpc>
            </a:pPr>
            <a:r>
              <a:rPr lang="en-US" sz="2425" spc="-72">
                <a:solidFill>
                  <a:srgbClr val="FFFFFF"/>
                </a:solidFill>
                <a:latin typeface="Poppins Bold"/>
              </a:rPr>
              <a:t>Improve the quality of life and health of our community with equity.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54414" y="1491477"/>
            <a:ext cx="7713227" cy="620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78205" lvl="1" indent="-438785" algn="l">
              <a:lnSpc>
                <a:spcPts val="6104"/>
              </a:lnSpc>
              <a:buFont typeface="Arial"/>
              <a:buChar char="•"/>
            </a:pPr>
            <a:r>
              <a:rPr lang="en-US" sz="4050" dirty="0">
                <a:solidFill>
                  <a:srgbClr val="000000"/>
                </a:solidFill>
                <a:latin typeface="Poppins"/>
              </a:rPr>
              <a:t>Household not served by a public water system. </a:t>
            </a:r>
            <a:endParaRPr lang="en-US" sz="4050" dirty="0"/>
          </a:p>
          <a:p>
            <a:pPr marL="878205" lvl="1" indent="-438785" algn="l">
              <a:lnSpc>
                <a:spcPts val="6104"/>
              </a:lnSpc>
              <a:buFont typeface="Arial"/>
              <a:buChar char="•"/>
            </a:pPr>
            <a:r>
              <a:rPr lang="en-US" sz="4050" dirty="0">
                <a:solidFill>
                  <a:srgbClr val="000000"/>
                </a:solidFill>
                <a:latin typeface="Poppins"/>
              </a:rPr>
              <a:t>Canal water users that reside in Imperial Valley, that are not connected to a public water supply.</a:t>
            </a:r>
            <a:endParaRPr lang="en-US" sz="405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878205" lvl="1" indent="-438785">
              <a:lnSpc>
                <a:spcPts val="6104"/>
              </a:lnSpc>
              <a:buFont typeface="Arial"/>
              <a:buChar char="•"/>
            </a:pPr>
            <a:r>
              <a:rPr lang="en-US" sz="4050" dirty="0">
                <a:solidFill>
                  <a:srgbClr val="000000"/>
                </a:solidFill>
                <a:latin typeface="Poppins"/>
                <a:cs typeface="Poppins"/>
              </a:rPr>
              <a:t>Residents throughout the entire Valley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558691" y="257432"/>
            <a:ext cx="6582378" cy="1120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5500" spc="-240" dirty="0">
                <a:solidFill>
                  <a:srgbClr val="000000"/>
                </a:solidFill>
                <a:latin typeface="Poppins Bold"/>
              </a:rPr>
              <a:t>Target Audience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75E73-876E-5C30-990A-DCF127A43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" y="-6432"/>
            <a:ext cx="9554440" cy="102998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556137"/>
            <a:ext cx="12412289" cy="824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9937" lvl="1" indent="-279968" algn="l">
              <a:lnSpc>
                <a:spcPts val="3890"/>
              </a:lnSpc>
              <a:buFont typeface="Arial"/>
              <a:buChar char="•"/>
            </a:pPr>
            <a:r>
              <a:rPr lang="en-US" sz="2593">
                <a:solidFill>
                  <a:srgbClr val="000000"/>
                </a:solidFill>
                <a:latin typeface="Poppins"/>
              </a:rPr>
              <a:t>The household is within a community where the Median Household Income (MHI) is less than 80% of the statewide annual MHI level.</a:t>
            </a:r>
          </a:p>
          <a:p>
            <a:pPr algn="l">
              <a:lnSpc>
                <a:spcPts val="3890"/>
              </a:lnSpc>
            </a:pPr>
            <a:endParaRPr lang="en-US" sz="2593">
              <a:solidFill>
                <a:srgbClr val="000000"/>
              </a:solidFill>
              <a:latin typeface="Poppins"/>
            </a:endParaRPr>
          </a:p>
          <a:p>
            <a:pPr marL="559937" lvl="1" indent="-279968" algn="l">
              <a:lnSpc>
                <a:spcPts val="3890"/>
              </a:lnSpc>
              <a:buFont typeface="Arial"/>
              <a:buChar char="•"/>
            </a:pPr>
            <a:r>
              <a:rPr lang="en-US" sz="2593">
                <a:solidFill>
                  <a:srgbClr val="000000"/>
                </a:solidFill>
                <a:latin typeface="Poppins Bold"/>
              </a:rPr>
              <a:t>Income Level:</a:t>
            </a:r>
            <a:r>
              <a:rPr lang="en-US" sz="2593">
                <a:solidFill>
                  <a:srgbClr val="000000"/>
                </a:solidFill>
                <a:latin typeface="Poppins"/>
              </a:rPr>
              <a:t> The household income is less than 200% of the federal poverty level. </a:t>
            </a:r>
          </a:p>
          <a:p>
            <a:pPr algn="l">
              <a:lnSpc>
                <a:spcPts val="3890"/>
              </a:lnSpc>
            </a:pPr>
            <a:endParaRPr lang="en-US" sz="2593">
              <a:solidFill>
                <a:srgbClr val="000000"/>
              </a:solidFill>
              <a:latin typeface="Poppins"/>
            </a:endParaRPr>
          </a:p>
          <a:p>
            <a:pPr marL="559937" lvl="1" indent="-279968" algn="l">
              <a:lnSpc>
                <a:spcPts val="3890"/>
              </a:lnSpc>
              <a:buFont typeface="Arial"/>
              <a:buChar char="•"/>
            </a:pPr>
            <a:r>
              <a:rPr lang="en-US" sz="2593">
                <a:solidFill>
                  <a:srgbClr val="000000"/>
                </a:solidFill>
                <a:latin typeface="Poppins Bold"/>
              </a:rPr>
              <a:t>Qualifying-Income Program Participation:</a:t>
            </a:r>
            <a:r>
              <a:rPr lang="en-US" sz="2593">
                <a:solidFill>
                  <a:srgbClr val="000000"/>
                </a:solidFill>
                <a:latin typeface="Poppins"/>
              </a:rPr>
              <a:t> The household participates in another qualifying-income program that meets the eligibility measures, including, but not limited to: </a:t>
            </a:r>
          </a:p>
          <a:p>
            <a:pPr marL="1119873" lvl="2" indent="-373291" algn="l">
              <a:lnSpc>
                <a:spcPts val="3890"/>
              </a:lnSpc>
              <a:buFont typeface="Arial"/>
              <a:buChar char="⚬"/>
            </a:pPr>
            <a:r>
              <a:rPr lang="en-US" sz="2593">
                <a:solidFill>
                  <a:srgbClr val="000000"/>
                </a:solidFill>
                <a:latin typeface="Poppins"/>
              </a:rPr>
              <a:t>California Alternative Rates for Energy (CARE)</a:t>
            </a:r>
          </a:p>
          <a:p>
            <a:pPr marL="1119873" lvl="2" indent="-373291" algn="l">
              <a:lnSpc>
                <a:spcPts val="3890"/>
              </a:lnSpc>
              <a:buFont typeface="Arial"/>
              <a:buChar char="⚬"/>
            </a:pPr>
            <a:r>
              <a:rPr lang="en-US" sz="2593">
                <a:solidFill>
                  <a:srgbClr val="000000"/>
                </a:solidFill>
                <a:latin typeface="Poppins"/>
              </a:rPr>
              <a:t>WIC</a:t>
            </a:r>
          </a:p>
          <a:p>
            <a:pPr marL="1119873" lvl="2" indent="-373291" algn="l">
              <a:lnSpc>
                <a:spcPts val="3890"/>
              </a:lnSpc>
              <a:buFont typeface="Arial"/>
              <a:buChar char="⚬"/>
            </a:pPr>
            <a:r>
              <a:rPr lang="en-US" sz="2593">
                <a:solidFill>
                  <a:srgbClr val="000000"/>
                </a:solidFill>
                <a:latin typeface="Poppins"/>
              </a:rPr>
              <a:t>Cal-Fresh</a:t>
            </a:r>
          </a:p>
          <a:p>
            <a:pPr marL="1119873" lvl="2" indent="-373291" algn="l">
              <a:lnSpc>
                <a:spcPts val="3890"/>
              </a:lnSpc>
              <a:buFont typeface="Arial"/>
              <a:buChar char="⚬"/>
            </a:pPr>
            <a:r>
              <a:rPr lang="en-US" sz="2593">
                <a:solidFill>
                  <a:srgbClr val="000000"/>
                </a:solidFill>
                <a:latin typeface="Poppins"/>
              </a:rPr>
              <a:t>Medical</a:t>
            </a:r>
          </a:p>
          <a:p>
            <a:pPr marL="1119873" lvl="2" indent="-373291" algn="l">
              <a:lnSpc>
                <a:spcPts val="3890"/>
              </a:lnSpc>
              <a:buFont typeface="Arial"/>
              <a:buChar char="⚬"/>
            </a:pPr>
            <a:r>
              <a:rPr lang="en-US" sz="2593">
                <a:solidFill>
                  <a:srgbClr val="000000"/>
                </a:solidFill>
                <a:latin typeface="Poppins"/>
              </a:rPr>
              <a:t>Disability (long-term)</a:t>
            </a:r>
          </a:p>
          <a:p>
            <a:pPr marL="1119873" lvl="2" indent="-373291" algn="l">
              <a:lnSpc>
                <a:spcPts val="3890"/>
              </a:lnSpc>
              <a:buFont typeface="Arial"/>
              <a:buChar char="⚬"/>
            </a:pPr>
            <a:r>
              <a:rPr lang="en-US" sz="2593">
                <a:solidFill>
                  <a:srgbClr val="000000"/>
                </a:solidFill>
                <a:latin typeface="Poppins"/>
              </a:rPr>
              <a:t>REAP (IID) </a:t>
            </a:r>
          </a:p>
          <a:p>
            <a:pPr marL="1119873" lvl="2" indent="-373291" algn="l">
              <a:lnSpc>
                <a:spcPts val="3890"/>
              </a:lnSpc>
              <a:buFont typeface="Arial"/>
              <a:buChar char="⚬"/>
            </a:pPr>
            <a:r>
              <a:rPr lang="en-US" sz="2593">
                <a:solidFill>
                  <a:srgbClr val="000000"/>
                </a:solidFill>
                <a:latin typeface="Poppins"/>
              </a:rPr>
              <a:t>SCHIP</a:t>
            </a:r>
          </a:p>
          <a:p>
            <a:pPr marL="1119873" lvl="2" indent="-373291" algn="l">
              <a:lnSpc>
                <a:spcPts val="3890"/>
              </a:lnSpc>
              <a:spcBef>
                <a:spcPct val="0"/>
              </a:spcBef>
              <a:buFont typeface="Arial"/>
              <a:buChar char="⚬"/>
            </a:pPr>
            <a:r>
              <a:rPr lang="en-US" sz="2593">
                <a:solidFill>
                  <a:srgbClr val="000000"/>
                </a:solidFill>
                <a:latin typeface="Poppins"/>
              </a:rPr>
              <a:t>CalWorks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60822" y="117091"/>
            <a:ext cx="7627087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spc="-240">
                <a:solidFill>
                  <a:srgbClr val="000000"/>
                </a:solidFill>
                <a:latin typeface="Poppins Bold"/>
              </a:rPr>
              <a:t>Who is Eligible?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724699" y="0"/>
            <a:ext cx="5563301" cy="10287000"/>
            <a:chOff x="0" y="0"/>
            <a:chExt cx="7417735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9462" r="39462"/>
            <a:stretch>
              <a:fillRect/>
            </a:stretch>
          </p:blipFill>
          <p:spPr>
            <a:xfrm>
              <a:off x="0" y="0"/>
              <a:ext cx="7417735" cy="1371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2816791"/>
            <a:ext cx="6539603" cy="6441509"/>
          </a:xfrm>
          <a:custGeom>
            <a:avLst/>
            <a:gdLst/>
            <a:ahLst/>
            <a:cxnLst/>
            <a:rect l="l" t="t" r="r" b="b"/>
            <a:pathLst>
              <a:path w="6539603" h="6441509">
                <a:moveTo>
                  <a:pt x="0" y="0"/>
                </a:moveTo>
                <a:lnTo>
                  <a:pt x="6539603" y="0"/>
                </a:lnTo>
                <a:lnTo>
                  <a:pt x="6539603" y="6441509"/>
                </a:lnTo>
                <a:lnTo>
                  <a:pt x="0" y="64415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05423" y="4380075"/>
            <a:ext cx="2986157" cy="2986157"/>
          </a:xfrm>
          <a:custGeom>
            <a:avLst/>
            <a:gdLst/>
            <a:ahLst/>
            <a:cxnLst/>
            <a:rect l="l" t="t" r="r" b="b"/>
            <a:pathLst>
              <a:path w="2986157" h="2986157">
                <a:moveTo>
                  <a:pt x="0" y="0"/>
                </a:moveTo>
                <a:lnTo>
                  <a:pt x="2986157" y="0"/>
                </a:lnTo>
                <a:lnTo>
                  <a:pt x="2986157" y="2986157"/>
                </a:lnTo>
                <a:lnTo>
                  <a:pt x="0" y="29861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030626" y="4605278"/>
            <a:ext cx="2535752" cy="2535752"/>
          </a:xfrm>
          <a:custGeom>
            <a:avLst/>
            <a:gdLst/>
            <a:ahLst/>
            <a:cxnLst/>
            <a:rect l="l" t="t" r="r" b="b"/>
            <a:pathLst>
              <a:path w="2535752" h="2535752">
                <a:moveTo>
                  <a:pt x="0" y="0"/>
                </a:moveTo>
                <a:lnTo>
                  <a:pt x="2535751" y="0"/>
                </a:lnTo>
                <a:lnTo>
                  <a:pt x="2535751" y="2535752"/>
                </a:lnTo>
                <a:lnTo>
                  <a:pt x="0" y="25357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162106" y="4736758"/>
            <a:ext cx="2272791" cy="2272791"/>
          </a:xfrm>
          <a:custGeom>
            <a:avLst/>
            <a:gdLst/>
            <a:ahLst/>
            <a:cxnLst/>
            <a:rect l="l" t="t" r="r" b="b"/>
            <a:pathLst>
              <a:path w="2272791" h="2272791">
                <a:moveTo>
                  <a:pt x="0" y="0"/>
                </a:moveTo>
                <a:lnTo>
                  <a:pt x="2272791" y="0"/>
                </a:lnTo>
                <a:lnTo>
                  <a:pt x="2272791" y="2272791"/>
                </a:lnTo>
                <a:lnTo>
                  <a:pt x="0" y="22727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79231" y="2721651"/>
            <a:ext cx="1261545" cy="1261545"/>
          </a:xfrm>
          <a:custGeom>
            <a:avLst/>
            <a:gdLst/>
            <a:ahLst/>
            <a:cxnLst/>
            <a:rect l="l" t="t" r="r" b="b"/>
            <a:pathLst>
              <a:path w="1261545" h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379231" y="3983196"/>
            <a:ext cx="1261545" cy="1261545"/>
          </a:xfrm>
          <a:custGeom>
            <a:avLst/>
            <a:gdLst/>
            <a:ahLst/>
            <a:cxnLst/>
            <a:rect l="l" t="t" r="r" b="b"/>
            <a:pathLst>
              <a:path w="1261545" h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379231" y="5341801"/>
            <a:ext cx="1261545" cy="1261545"/>
          </a:xfrm>
          <a:custGeom>
            <a:avLst/>
            <a:gdLst/>
            <a:ahLst/>
            <a:cxnLst/>
            <a:rect l="l" t="t" r="r" b="b"/>
            <a:pathLst>
              <a:path w="1261545" h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74371" y="2816791"/>
            <a:ext cx="1071265" cy="1071265"/>
          </a:xfrm>
          <a:custGeom>
            <a:avLst/>
            <a:gdLst/>
            <a:ahLst/>
            <a:cxnLst/>
            <a:rect l="l" t="t" r="r" b="b"/>
            <a:pathLst>
              <a:path w="1071265" h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474371" y="4078336"/>
            <a:ext cx="1071265" cy="1071265"/>
          </a:xfrm>
          <a:custGeom>
            <a:avLst/>
            <a:gdLst/>
            <a:ahLst/>
            <a:cxnLst/>
            <a:rect l="l" t="t" r="r" b="b"/>
            <a:pathLst>
              <a:path w="1071265" h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474371" y="5436941"/>
            <a:ext cx="1071265" cy="1071265"/>
          </a:xfrm>
          <a:custGeom>
            <a:avLst/>
            <a:gdLst/>
            <a:ahLst/>
            <a:cxnLst/>
            <a:rect l="l" t="t" r="r" b="b"/>
            <a:pathLst>
              <a:path w="1071265" h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529917" y="2872337"/>
            <a:ext cx="960173" cy="960173"/>
          </a:xfrm>
          <a:custGeom>
            <a:avLst/>
            <a:gdLst/>
            <a:ahLst/>
            <a:cxnLst/>
            <a:rect l="l" t="t" r="r" b="b"/>
            <a:pathLst>
              <a:path w="960173" h="960173">
                <a:moveTo>
                  <a:pt x="0" y="0"/>
                </a:moveTo>
                <a:lnTo>
                  <a:pt x="960173" y="0"/>
                </a:lnTo>
                <a:lnTo>
                  <a:pt x="960173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529917" y="4133882"/>
            <a:ext cx="960173" cy="960173"/>
          </a:xfrm>
          <a:custGeom>
            <a:avLst/>
            <a:gdLst/>
            <a:ahLst/>
            <a:cxnLst/>
            <a:rect l="l" t="t" r="r" b="b"/>
            <a:pathLst>
              <a:path w="960173" h="960173">
                <a:moveTo>
                  <a:pt x="0" y="0"/>
                </a:moveTo>
                <a:lnTo>
                  <a:pt x="960173" y="0"/>
                </a:lnTo>
                <a:lnTo>
                  <a:pt x="960173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529917" y="5492487"/>
            <a:ext cx="960173" cy="960173"/>
          </a:xfrm>
          <a:custGeom>
            <a:avLst/>
            <a:gdLst/>
            <a:ahLst/>
            <a:cxnLst/>
            <a:rect l="l" t="t" r="r" b="b"/>
            <a:pathLst>
              <a:path w="960173" h="960173">
                <a:moveTo>
                  <a:pt x="0" y="0"/>
                </a:moveTo>
                <a:lnTo>
                  <a:pt x="960173" y="0"/>
                </a:lnTo>
                <a:lnTo>
                  <a:pt x="960173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B03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649072" y="6037546"/>
            <a:ext cx="1518111" cy="1518105"/>
            <a:chOff x="0" y="0"/>
            <a:chExt cx="6350000" cy="634997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2144198" y="3408272"/>
            <a:ext cx="1518111" cy="1518105"/>
            <a:chOff x="0" y="0"/>
            <a:chExt cx="6350000" cy="634997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grpSp>
        <p:nvGrpSpPr>
          <p:cNvPr id="32" name="Group 32"/>
          <p:cNvGrpSpPr/>
          <p:nvPr/>
        </p:nvGrpSpPr>
        <p:grpSpPr>
          <a:xfrm>
            <a:off x="4853342" y="3408272"/>
            <a:ext cx="1591460" cy="1451220"/>
            <a:chOff x="0" y="0"/>
            <a:chExt cx="6350000" cy="579043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5790436"/>
            </a:xfrm>
            <a:custGeom>
              <a:avLst/>
              <a:gdLst/>
              <a:ahLst/>
              <a:cxnLst/>
              <a:rect l="l" t="t" r="r" b="b"/>
              <a:pathLst>
                <a:path w="6350000" h="5790436">
                  <a:moveTo>
                    <a:pt x="6350000" y="2895253"/>
                  </a:moveTo>
                  <a:cubicBezTo>
                    <a:pt x="6350000" y="4494173"/>
                    <a:pt x="4928476" y="5790436"/>
                    <a:pt x="3175000" y="5790436"/>
                  </a:cubicBezTo>
                  <a:cubicBezTo>
                    <a:pt x="1421498" y="5790436"/>
                    <a:pt x="0" y="4494173"/>
                    <a:pt x="0" y="2895253"/>
                  </a:cubicBezTo>
                  <a:cubicBezTo>
                    <a:pt x="0" y="1296252"/>
                    <a:pt x="1421498" y="0"/>
                    <a:pt x="3175000" y="0"/>
                  </a:cubicBezTo>
                  <a:cubicBezTo>
                    <a:pt x="4928502" y="0"/>
                    <a:pt x="6350000" y="1296252"/>
                    <a:pt x="6350000" y="2895253"/>
                  </a:cubicBezTo>
                  <a:close/>
                </a:path>
              </a:pathLst>
            </a:custGeom>
            <a:blipFill>
              <a:blip r:embed="rId16"/>
              <a:stretch>
                <a:fillRect t="-9111" b="-9111"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3539446" y="7496727"/>
            <a:ext cx="1518111" cy="1518105"/>
            <a:chOff x="0" y="0"/>
            <a:chExt cx="6350000" cy="63499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7"/>
              <a:stretch>
                <a:fillRect l="-704" r="-704"/>
              </a:stretch>
            </a:blipFill>
          </p:spPr>
        </p:sp>
      </p:grpSp>
      <p:grpSp>
        <p:nvGrpSpPr>
          <p:cNvPr id="36" name="Group 36"/>
          <p:cNvGrpSpPr/>
          <p:nvPr/>
        </p:nvGrpSpPr>
        <p:grpSpPr>
          <a:xfrm>
            <a:off x="3162106" y="4736767"/>
            <a:ext cx="2272791" cy="2272782"/>
            <a:chOff x="0" y="0"/>
            <a:chExt cx="6350000" cy="634997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8"/>
              <a:stretch>
                <a:fillRect l="-65762" r="-65762" b="-30233"/>
              </a:stretch>
            </a:blipFill>
          </p:spPr>
        </p:sp>
      </p:grpSp>
      <p:sp>
        <p:nvSpPr>
          <p:cNvPr id="38" name="TextBox 38"/>
          <p:cNvSpPr txBox="1"/>
          <p:nvPr/>
        </p:nvSpPr>
        <p:spPr>
          <a:xfrm>
            <a:off x="5013368" y="1019175"/>
            <a:ext cx="8261264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spc="-134">
                <a:solidFill>
                  <a:srgbClr val="000000"/>
                </a:solidFill>
                <a:latin typeface="Poppins Bold"/>
              </a:rPr>
              <a:t>How to Enroll?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834375" y="2968340"/>
            <a:ext cx="7785733" cy="73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13"/>
              </a:lnSpc>
            </a:pPr>
            <a:r>
              <a:rPr lang="en-US" sz="2450" spc="-74" dirty="0">
                <a:solidFill>
                  <a:srgbClr val="000000"/>
                </a:solidFill>
                <a:latin typeface="Poppins Bold"/>
              </a:rPr>
              <a:t>Application: Complete application (electronically submitted, no hardcopies)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834375" y="4352675"/>
            <a:ext cx="7294807" cy="1088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3"/>
              </a:lnSpc>
            </a:pPr>
            <a:r>
              <a:rPr lang="en-US" sz="2489" spc="-74">
                <a:solidFill>
                  <a:srgbClr val="000000"/>
                </a:solidFill>
                <a:latin typeface="Poppins Bold"/>
              </a:rPr>
              <a:t>Verification of Income Eligibility: Provide proof of income eligibility income self-certification form.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834375" y="5653462"/>
            <a:ext cx="8239459" cy="1793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3"/>
              </a:lnSpc>
            </a:pPr>
            <a:r>
              <a:rPr lang="en-US" sz="2489" spc="-74">
                <a:solidFill>
                  <a:srgbClr val="000000"/>
                </a:solidFill>
                <a:latin typeface="Poppins Bold"/>
              </a:rPr>
              <a:t>Homeownership Confirmation: Submit proof of homeownership through utility bill, mortgage or other documentation confirming homeownership (e.g Deed). Or if renting, submit Lease Agreement and Homeownership Declaration.</a:t>
            </a:r>
          </a:p>
        </p:txBody>
      </p:sp>
      <p:pic>
        <p:nvPicPr>
          <p:cNvPr id="42" name="Picture 41" descr="Los Amigos de la Comunidad, Inc">
            <a:extLst>
              <a:ext uri="{FF2B5EF4-FFF2-40B4-BE49-F238E27FC236}">
                <a16:creationId xmlns:a16="http://schemas.microsoft.com/office/drawing/2014/main" id="{20CA32FD-3A37-4230-2041-FDD18F4EFD0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30209" y="6032912"/>
            <a:ext cx="1799853" cy="11009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62D479-B0B6-1225-91D0-AF3A2050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" y="3979"/>
            <a:ext cx="18432564" cy="10282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B03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23B0EB7-5A4C-ED3B-699C-CDA9BFAE7D9E}"/>
              </a:ext>
            </a:extLst>
          </p:cNvPr>
          <p:cNvSpPr txBox="1"/>
          <p:nvPr/>
        </p:nvSpPr>
        <p:spPr>
          <a:xfrm>
            <a:off x="771896" y="2182090"/>
            <a:ext cx="1699655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ea typeface="Calibri"/>
                <a:cs typeface="Calibri"/>
              </a:rPr>
              <a:t>POE Equipment Replacement Video: "</a:t>
            </a:r>
            <a:r>
              <a:rPr lang="en-US" sz="4400" dirty="0">
                <a:ea typeface="Calibri"/>
                <a:cs typeface="Calibri"/>
                <a:hlinkClick r:id="rId4"/>
              </a:rPr>
              <a:t>How to Maintain your POE System</a:t>
            </a:r>
            <a:r>
              <a:rPr lang="en-US" sz="4400" dirty="0">
                <a:ea typeface="Calibri"/>
                <a:cs typeface="Calibri"/>
              </a:rPr>
              <a:t>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64465-9E64-7237-ECC1-E23E058B6E85}"/>
              </a:ext>
            </a:extLst>
          </p:cNvPr>
          <p:cNvSpPr txBox="1"/>
          <p:nvPr/>
        </p:nvSpPr>
        <p:spPr>
          <a:xfrm>
            <a:off x="771895" y="3354778"/>
            <a:ext cx="1669967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ea typeface="Calibri"/>
                <a:cs typeface="Calibri"/>
                <a:hlinkClick r:id="rId5"/>
              </a:rPr>
              <a:t>POE Maintenance Manual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039F6-D3B8-5568-3C58-453F2471B43C}"/>
              </a:ext>
            </a:extLst>
          </p:cNvPr>
          <p:cNvSpPr txBox="1"/>
          <p:nvPr/>
        </p:nvSpPr>
        <p:spPr>
          <a:xfrm>
            <a:off x="771895" y="4527467"/>
            <a:ext cx="982683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ea typeface="Calibri"/>
                <a:cs typeface="Calibri"/>
              </a:rPr>
              <a:t>POE Water Quality Data: </a:t>
            </a:r>
            <a:r>
              <a:rPr lang="en-US" sz="4400" dirty="0">
                <a:ea typeface="Calibri"/>
                <a:cs typeface="Calibri"/>
                <a:hlinkClick r:id="rId6"/>
              </a:rPr>
              <a:t>POE Dashboard</a:t>
            </a:r>
            <a:endParaRPr lang="en-US" sz="440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B15F5-17CF-8694-A8B8-5BC6AD67B9A2}"/>
              </a:ext>
            </a:extLst>
          </p:cNvPr>
          <p:cNvSpPr txBox="1"/>
          <p:nvPr/>
        </p:nvSpPr>
        <p:spPr>
          <a:xfrm>
            <a:off x="5907973" y="875804"/>
            <a:ext cx="648689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ea typeface="Calibri"/>
                <a:cs typeface="Calibri"/>
              </a:rPr>
              <a:t>POE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68794-8F6A-D84F-B33C-8FA3FE0429F5}"/>
              </a:ext>
            </a:extLst>
          </p:cNvPr>
          <p:cNvSpPr txBox="1"/>
          <p:nvPr/>
        </p:nvSpPr>
        <p:spPr>
          <a:xfrm>
            <a:off x="771896" y="5715000"/>
            <a:ext cx="1027215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ea typeface="Calibri"/>
                <a:cs typeface="Calibri"/>
                <a:hlinkClick r:id="rId7"/>
              </a:rPr>
              <a:t>POE Online Application</a:t>
            </a:r>
            <a:endParaRPr lang="en-US" sz="4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52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B4E7D68A58E49A0DBB47C733CFD3F" ma:contentTypeVersion="27" ma:contentTypeDescription="Create a new document." ma:contentTypeScope="" ma:versionID="a2eb49d0cf09093d96fbdbacdcaa6a90">
  <xsd:schema xmlns:xsd="http://www.w3.org/2001/XMLSchema" xmlns:xs="http://www.w3.org/2001/XMLSchema" xmlns:p="http://schemas.microsoft.com/office/2006/metadata/properties" xmlns:ns2="99d771d4-221c-4888-938f-53a4ed80864a" xmlns:ns3="82ded1c5-0fc2-4807-81b6-d7dd3b33862d" targetNamespace="http://schemas.microsoft.com/office/2006/metadata/properties" ma:root="true" ma:fieldsID="d92cd9bd087013e38bd5093c49fdf83f" ns2:_="" ns3:_="">
    <xsd:import namespace="99d771d4-221c-4888-938f-53a4ed80864a"/>
    <xsd:import namespace="82ded1c5-0fc2-4807-81b6-d7dd3b3386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ApplicationPhase" minOccurs="0"/>
                <xsd:element ref="ns2:MeetingDate" minOccurs="0"/>
                <xsd:element ref="ns2:Category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Applicant" minOccurs="0"/>
                <xsd:element ref="ns2:ApplicantDocument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onthofService" minOccurs="0"/>
                <xsd:element ref="ns2:YearofService" minOccurs="0"/>
                <xsd:element ref="ns2:MediaServiceSearchProperties" minOccurs="0"/>
                <xsd:element ref="ns2:MediaLengthInSeconds" minOccurs="0"/>
                <xsd:element ref="ns2:CheckNumber" minOccurs="0"/>
                <xsd:element ref="ns2:Quarter" minOccurs="0"/>
                <xsd:element ref="ns2:P_x002d_Code" minOccurs="0"/>
                <xsd:element ref="ns2:Description_x002c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771d4-221c-4888-938f-53a4ed8086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ApplicationPhase" ma:index="10" nillable="true" ma:displayName="Application Phase" ma:format="Dropdown" ma:internalName="ApplicationPhase">
      <xsd:simpleType>
        <xsd:restriction base="dms:Choice">
          <xsd:enumeration value="Phase 1"/>
          <xsd:enumeration value="Phase 2"/>
          <xsd:enumeration value="Phase 1 - Disqualified"/>
          <xsd:enumeration value="Phase 2 - Disqualified"/>
          <xsd:enumeration value="Phase 3"/>
          <xsd:enumeration value="Phase 3 - Disqualified"/>
        </xsd:restriction>
      </xsd:simpleType>
    </xsd:element>
    <xsd:element name="MeetingDate" ma:index="11" nillable="true" ma:displayName="Date" ma:format="DateOnly" ma:internalName="MeetingDate">
      <xsd:simpleType>
        <xsd:restriction base="dms:DateTime"/>
      </xsd:simpleType>
    </xsd:element>
    <xsd:element name="Category" ma:index="12" nillable="true" ma:displayName="Report Category" ma:format="Dropdown" ma:internalName="Category">
      <xsd:simpleType>
        <xsd:restriction base="dms:Choice">
          <xsd:enumeration value="Quarterly SEP Report"/>
          <xsd:enumeration value="REAP List"/>
          <xsd:enumeration value="Water Quality"/>
          <xsd:enumeration value="Water Quality - Monthly Bact"/>
          <xsd:enumeration value="Water Quality - SOC"/>
          <xsd:enumeration value="Water Quality - Source Water"/>
          <xsd:enumeration value="Water Quality - E.coli"/>
          <xsd:enumeration value="Initial Bact"/>
          <xsd:enumeration value="Resident Agreement"/>
          <xsd:enumeration value="Annual Samples"/>
          <xsd:enumeration value="Water Quality - Monthly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Applicant" ma:index="18" nillable="true" ma:displayName="Applicant" ma:description="Name and Address of Applicant" ma:format="Dropdown" ma:internalName="Applicant">
      <xsd:simpleType>
        <xsd:restriction base="dms:Choice">
          <xsd:enumeration value="Beltran, Angelina - 1776 E. Underwood Rd., Holtville"/>
          <xsd:enumeration value="Cantu, Lois - 525 B Anderholt Rd., Calexico"/>
          <xsd:enumeration value="Cowings, Ralph - 1886 Derrick Rd., El Centro"/>
          <xsd:enumeration value="Cuevas, Juan - 2619 Beebe Rd., Imperial"/>
          <xsd:enumeration value="Delong, Cory - 1809 Snyder Rd, Holtville"/>
          <xsd:enumeration value="Disqualified"/>
          <xsd:enumeration value="Enriquez, Alvaro - 450 E. Chick Rd., El Centro"/>
          <xsd:enumeration value="Favela, Julio - 1796 Graham Rd, El Centro"/>
          <xsd:enumeration value="Gonzales, Adrian - 203 E. Evan Hewes, El Centro"/>
          <xsd:enumeration value="Harmon, Peggy - 223 W. Horne Rd., El Centro"/>
          <xsd:enumeration value="Jiovenetta, Barbara - 5504 Hovley Rd, Brawley"/>
          <xsd:enumeration value="Kursinski, Tom- 904 Bowles Rd., Calipatria"/>
          <xsd:enumeration value="Macias, Cecilia - 8352 Wilkins Rd., Niland"/>
          <xsd:enumeration value="Montemayor, Patricia - 5454 Loveland Rd., Westmorland"/>
          <xsd:enumeration value="Nigos &amp; Pradis - 1609 Kilgore Rd, El Centro - Copy"/>
          <xsd:enumeration value="Perez, Francisco - 7895 S. International, Niland"/>
          <xsd:enumeration value="Rodriguez, Faye and Miguel - 1810 Cannon Rd., El Centro"/>
          <xsd:enumeration value="Rubin, Jerry - 1766 Theisen Rd, Holtville"/>
          <xsd:enumeration value="Velasco, Maricela - 1496 Vencil Rd., Holtville"/>
          <xsd:enumeration value="Weverstad, Sharon- 570 W. Neckel Rd., Imperial"/>
          <xsd:enumeration value="Zambrano, Guadalupe - 1948 B Cooley Rd, El Centro"/>
          <xsd:enumeration value="Gamboa, Alicia 6505 Sperry Rd. Calipatria"/>
          <xsd:enumeration value="Hing, Chamroeun 7952 Luna Rd. Niland"/>
          <xsd:enumeration value="Koch, Robert 1110 W. Evan Hewes"/>
          <xsd:enumeration value="Ramos, Sonia 324 E. Holton Rd. El Centro"/>
          <xsd:enumeration value="Ruiz, Jose Alberto 865 Kubler Calexico"/>
          <xsd:enumeration value="Valdez, Mariel C. 1003 E. Main St. El Centro"/>
          <xsd:enumeration value="Chavez, Maria - 1901 Duff Rd, El Centro"/>
          <xsd:enumeration value="Marquez, Vivian - 1942 E. Underwood Rd, Holtville CA"/>
          <xsd:enumeration value="Stanfield, Andrew - 1609 Kilgore Rd, El Centro"/>
          <xsd:enumeration value="Barbosa, Rosa - 27 E. Cruickshank Rd. El Centro CA"/>
          <xsd:enumeration value="Carrillo, Francisca- 1643 E Alamo Rd. Holtville, CA"/>
          <xsd:enumeration value="Garcia, Gloria- 1995 Snyder Rd. Holtville"/>
          <xsd:enumeration value="Ingram, Joyce - 2802 E. Highway 78, Brawley"/>
          <xsd:enumeration value="Lander, Wilma - 6410 Riley Rd., Calipatria"/>
          <xsd:enumeration value="Hernandez, Maria - 805 S. La Brucherie Rd., El Centro"/>
          <xsd:enumeration value="Ayon, Cynthia - 1478 B Hwy 86, El Centro"/>
          <xsd:enumeration value="Graff, Donald - 1935 Snyder Rd., Holtville"/>
          <xsd:enumeration value="Solorzano, Arnuflo - 5240 Orr Rd., Brawley"/>
          <xsd:enumeration value="Vasquez, Jovita - 2770 W. Evan Hewes, Seeley"/>
          <xsd:enumeration value="De La Trinidad, Alfredo - 294 E. Neill Rd., El Centro"/>
          <xsd:enumeration value="Baugues, Sam - 2781 W. Evan Hewes Hwy., Imperial"/>
          <xsd:enumeration value="Ramos, Maria- 1774 E. Thiesen Rd., Holtville"/>
          <xsd:enumeration value="Rodriguez, Maria- 284 Gillett Rd., El Centro"/>
          <xsd:enumeration value="Montano, Medardo- 514 Murphy Rd., Imperial"/>
          <xsd:enumeration value="Rivera, Micaela - 1634 Thiesen Rd., Holtville"/>
          <xsd:enumeration value="Gonzalez, Adolfo- 1303 E. Hwy 98 Unit B, Calexico"/>
          <xsd:enumeration value="Alvarez, Maria- 2097 Low Rd. El Centro CA"/>
          <xsd:enumeration value="Balderas, Adelaida- 536 E Holton Rd. El Centro, CA"/>
          <xsd:enumeration value="Lopez, Guadalupe- 1518 S. Clark Rd., El Centro"/>
          <xsd:enumeration value="Carter, Reyanna- 96 W. Neckel Rd., Imperial"/>
          <xsd:enumeration value="Dennis, Andrea- 351 Grafton Rd. El Centro"/>
          <xsd:enumeration value="Gamboa, Alicia- 6505 Sperry Rd., Calipatria"/>
          <xsd:enumeration value="Zambrano, Zinai- 2136 Cross Rd."/>
        </xsd:restriction>
      </xsd:simpleType>
    </xsd:element>
    <xsd:element name="ApplicantDocument" ma:index="19" nillable="true" ma:displayName="Applicant Document" ma:description="Category of applicant document type." ma:format="Dropdown" ma:indexed="true" ma:internalName="ApplicantDocument">
      <xsd:simpleType>
        <xsd:restriction base="dms:Choice">
          <xsd:enumeration value="Construction &amp; Installation"/>
          <xsd:enumeration value="Evaluation &amp; Design"/>
          <xsd:enumeration value="Maintenance &amp; Operations"/>
          <xsd:enumeration value="Supporting Documents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f24034e-4c0d-451c-be99-2cdf0a2464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onthofService" ma:index="27" nillable="true" ma:displayName="Month of Service" ma:format="Dropdown" ma:internalName="MonthofService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Choice 12"/>
          <xsd:enumeration value="December"/>
        </xsd:restriction>
      </xsd:simpleType>
    </xsd:element>
    <xsd:element name="YearofService" ma:index="28" nillable="true" ma:displayName="Year of Service" ma:format="Dropdown" ma:internalName="YearofService">
      <xsd:simpleType>
        <xsd:restriction base="dms:Choice">
          <xsd:enumeration value="2022"/>
          <xsd:enumeration value="2023"/>
          <xsd:enumeration value="2024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CheckNumber" ma:index="31" nillable="true" ma:displayName="Check Number" ma:format="Dropdown" ma:internalName="CheckNumber">
      <xsd:simpleType>
        <xsd:restriction base="dms:Text">
          <xsd:maxLength value="255"/>
        </xsd:restriction>
      </xsd:simpleType>
    </xsd:element>
    <xsd:element name="Quarter" ma:index="32" nillable="true" ma:displayName="Quarter" ma:format="Dropdown" ma:internalName="Quarter">
      <xsd:simpleType>
        <xsd:restriction base="dms:Choice">
          <xsd:enumeration value="1st"/>
          <xsd:enumeration value="2nd"/>
          <xsd:enumeration value="3rd"/>
          <xsd:enumeration value="4th"/>
        </xsd:restriction>
      </xsd:simpleType>
    </xsd:element>
    <xsd:element name="P_x002d_Code" ma:index="33" nillable="true" ma:displayName="P-Code" ma:format="Dropdown" ma:internalName="P_x002d_Code">
      <xsd:simpleType>
        <xsd:restriction base="dms:Choice">
          <xsd:enumeration value="Choice 1"/>
          <xsd:enumeration value="Choice 2"/>
          <xsd:enumeration value="Choice 3"/>
          <xsd:enumeration value="Choice 4"/>
          <xsd:enumeration value="Choice 5"/>
          <xsd:enumeration value="Choice 6"/>
          <xsd:enumeration value="Choice 7"/>
          <xsd:enumeration value="Choice 8"/>
          <xsd:enumeration value="Choice 9"/>
          <xsd:enumeration value="Choice 10"/>
          <xsd:enumeration value="Choice 11"/>
          <xsd:enumeration value="Choice 12"/>
          <xsd:enumeration value="Choice 13"/>
          <xsd:enumeration value="Choice 14"/>
          <xsd:enumeration value="Choice 15"/>
          <xsd:enumeration value="Choice 16"/>
          <xsd:enumeration value="Choice 17"/>
        </xsd:restriction>
      </xsd:simpleType>
    </xsd:element>
    <xsd:element name="Description_x002c_" ma:index="34" nillable="true" ma:displayName="Description," ma:format="Dropdown" ma:internalName="Description_x002c_">
      <xsd:simpleType>
        <xsd:restriction base="dms:Choice">
          <xsd:enumeration value="Lab Fees and Monthly Monitoring"/>
          <xsd:enumeration value="Annual Sampling"/>
          <xsd:enumeration value="Annual Service"/>
          <xsd:enumeration value="Annual Equipment"/>
          <xsd:enumeration value="Equipment Replacement"/>
          <xsd:enumeration value="Repair Work or Call Out"/>
          <xsd:enumeration value="5% Withold Payou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ed1c5-0fc2-4807-81b6-d7dd3b33862d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70d2bdc-6507-4222-927a-c03c39ad6df5}" ma:internalName="TaxCatchAll" ma:showField="CatchAllData" ma:web="82ded1c5-0fc2-4807-81b6-d7dd3b3386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licationPhase xmlns="99d771d4-221c-4888-938f-53a4ed80864a" xsi:nil="true"/>
    <Applicant xmlns="99d771d4-221c-4888-938f-53a4ed80864a" xsi:nil="true"/>
    <TaxCatchAll xmlns="82ded1c5-0fc2-4807-81b6-d7dd3b33862d" xsi:nil="true"/>
    <ApplicantDocument xmlns="99d771d4-221c-4888-938f-53a4ed80864a" xsi:nil="true"/>
    <lcf76f155ced4ddcb4097134ff3c332f xmlns="99d771d4-221c-4888-938f-53a4ed80864a">
      <Terms xmlns="http://schemas.microsoft.com/office/infopath/2007/PartnerControls"/>
    </lcf76f155ced4ddcb4097134ff3c332f>
    <MeetingDate xmlns="99d771d4-221c-4888-938f-53a4ed80864a" xsi:nil="true"/>
    <Category xmlns="99d771d4-221c-4888-938f-53a4ed80864a" xsi:nil="true"/>
    <YearofService xmlns="99d771d4-221c-4888-938f-53a4ed80864a" xsi:nil="true"/>
    <MonthofService xmlns="99d771d4-221c-4888-938f-53a4ed80864a" xsi:nil="true"/>
    <Description_x002c_ xmlns="99d771d4-221c-4888-938f-53a4ed80864a" xsi:nil="true"/>
    <P_x002d_Code xmlns="99d771d4-221c-4888-938f-53a4ed80864a" xsi:nil="true"/>
    <CheckNumber xmlns="99d771d4-221c-4888-938f-53a4ed80864a" xsi:nil="true"/>
    <Quarter xmlns="99d771d4-221c-4888-938f-53a4ed8086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AAD798-80B9-4ED8-BF94-98E4C4F03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d771d4-221c-4888-938f-53a4ed80864a"/>
    <ds:schemaRef ds:uri="82ded1c5-0fc2-4807-81b6-d7dd3b3386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56843C-0D66-4652-968E-7325D9724EAC}">
  <ds:schemaRefs>
    <ds:schemaRef ds:uri="http://schemas.microsoft.com/office/2006/metadata/properties"/>
    <ds:schemaRef ds:uri="http://schemas.microsoft.com/office/infopath/2007/PartnerControls"/>
    <ds:schemaRef ds:uri="99d771d4-221c-4888-938f-53a4ed80864a"/>
    <ds:schemaRef ds:uri="82ded1c5-0fc2-4807-81b6-d7dd3b33862d"/>
  </ds:schemaRefs>
</ds:datastoreItem>
</file>

<file path=customXml/itemProps3.xml><?xml version="1.0" encoding="utf-8"?>
<ds:datastoreItem xmlns:ds="http://schemas.openxmlformats.org/officeDocument/2006/customXml" ds:itemID="{818555E6-8E77-4861-928D-4F5C524AA2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Health Department</dc:title>
  <cp:revision>234</cp:revision>
  <dcterms:created xsi:type="dcterms:W3CDTF">2006-08-16T00:00:00Z</dcterms:created>
  <dcterms:modified xsi:type="dcterms:W3CDTF">2025-03-07T22:43:56Z</dcterms:modified>
  <dc:identifier>DAF2C5gm3HA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0x010100F24B4E7D68A58E49A0DBB47C733CFD3F</vt:lpwstr>
  </property>
  <property fmtid="{D5CDD505-2E9C-101B-9397-08002B2CF9AE}" pid="3" name="MediaServiceImageTags">
    <vt:lpwstr/>
  </property>
</Properties>
</file>